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21.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22.xml" ContentType="application/vnd.openxmlformats-officedocument.theme+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theme/theme23.xml" ContentType="application/vnd.openxmlformats-officedocument.theme+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4.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theme/theme25.xml" ContentType="application/vnd.openxmlformats-officedocument.theme+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theme/theme26.xml" ContentType="application/vnd.openxmlformats-officedocument.theme+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theme/theme27.xml" ContentType="application/vnd.openxmlformats-officedocument.theme+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theme/theme28.xml" ContentType="application/vnd.openxmlformats-officedocument.theme+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theme/theme29.xml" ContentType="application/vnd.openxmlformats-officedocument.theme+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theme/theme30.xml" ContentType="application/vnd.openxmlformats-officedocument.theme+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theme/theme31.xml" ContentType="application/vnd.openxmlformats-officedocument.theme+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theme/theme32.xml" ContentType="application/vnd.openxmlformats-officedocument.theme+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theme/theme33.xml" ContentType="application/vnd.openxmlformats-officedocument.theme+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theme/theme34.xml" ContentType="application/vnd.openxmlformats-officedocument.theme+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theme/theme35.xml" ContentType="application/vnd.openxmlformats-officedocument.theme+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theme/theme36.xml" ContentType="application/vnd.openxmlformats-officedocument.theme+xml"/>
  <Override PartName="/ppt/theme/theme3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70" r:id="rId2"/>
    <p:sldMasterId id="2147483671" r:id="rId3"/>
    <p:sldMasterId id="2147483672" r:id="rId4"/>
    <p:sldMasterId id="2147483674" r:id="rId5"/>
    <p:sldMasterId id="2147483675" r:id="rId6"/>
    <p:sldMasterId id="2147483676" r:id="rId7"/>
    <p:sldMasterId id="2147483679" r:id="rId8"/>
    <p:sldMasterId id="2147483680" r:id="rId9"/>
    <p:sldMasterId id="2147483681" r:id="rId10"/>
    <p:sldMasterId id="2147483685" r:id="rId11"/>
    <p:sldMasterId id="2147483686" r:id="rId12"/>
    <p:sldMasterId id="2147483687" r:id="rId13"/>
    <p:sldMasterId id="2147483688" r:id="rId14"/>
    <p:sldMasterId id="2147483689" r:id="rId15"/>
    <p:sldMasterId id="2147483690" r:id="rId16"/>
    <p:sldMasterId id="2147483691" r:id="rId17"/>
    <p:sldMasterId id="2147483692" r:id="rId18"/>
    <p:sldMasterId id="2147483693" r:id="rId19"/>
    <p:sldMasterId id="2147483694" r:id="rId20"/>
    <p:sldMasterId id="2147483695" r:id="rId21"/>
    <p:sldMasterId id="2147483696" r:id="rId22"/>
    <p:sldMasterId id="2147483697" r:id="rId23"/>
    <p:sldMasterId id="2147483698" r:id="rId24"/>
    <p:sldMasterId id="2147483699" r:id="rId25"/>
    <p:sldMasterId id="2147483700" r:id="rId26"/>
    <p:sldMasterId id="2147483701" r:id="rId27"/>
    <p:sldMasterId id="2147483702" r:id="rId28"/>
    <p:sldMasterId id="2147483703" r:id="rId29"/>
    <p:sldMasterId id="2147483704" r:id="rId30"/>
    <p:sldMasterId id="2147483705" r:id="rId31"/>
    <p:sldMasterId id="2147483706" r:id="rId32"/>
    <p:sldMasterId id="2147483707" r:id="rId33"/>
    <p:sldMasterId id="2147483708" r:id="rId34"/>
    <p:sldMasterId id="2147483709" r:id="rId35"/>
    <p:sldMasterId id="2147483710" r:id="rId36"/>
  </p:sldMasterIdLst>
  <p:notesMasterIdLst>
    <p:notesMasterId r:id="rId74"/>
  </p:notesMasterIdLst>
  <p:sldIdLst>
    <p:sldId id="256" r:id="rId37"/>
    <p:sldId id="257" r:id="rId38"/>
    <p:sldId id="355" r:id="rId39"/>
    <p:sldId id="258" r:id="rId40"/>
    <p:sldId id="314" r:id="rId41"/>
    <p:sldId id="315" r:id="rId42"/>
    <p:sldId id="316" r:id="rId43"/>
    <p:sldId id="356" r:id="rId44"/>
    <p:sldId id="261" r:id="rId45"/>
    <p:sldId id="320" r:id="rId46"/>
    <p:sldId id="325" r:id="rId47"/>
    <p:sldId id="286" r:id="rId48"/>
    <p:sldId id="262" r:id="rId49"/>
    <p:sldId id="263" r:id="rId50"/>
    <p:sldId id="267" r:id="rId51"/>
    <p:sldId id="265" r:id="rId52"/>
    <p:sldId id="270" r:id="rId53"/>
    <p:sldId id="293" r:id="rId54"/>
    <p:sldId id="271" r:id="rId55"/>
    <p:sldId id="306" r:id="rId56"/>
    <p:sldId id="272" r:id="rId57"/>
    <p:sldId id="307" r:id="rId58"/>
    <p:sldId id="308" r:id="rId59"/>
    <p:sldId id="275" r:id="rId60"/>
    <p:sldId id="276" r:id="rId61"/>
    <p:sldId id="277" r:id="rId62"/>
    <p:sldId id="280" r:id="rId63"/>
    <p:sldId id="302" r:id="rId64"/>
    <p:sldId id="284" r:id="rId65"/>
    <p:sldId id="326" r:id="rId66"/>
    <p:sldId id="327" r:id="rId67"/>
    <p:sldId id="357" r:id="rId68"/>
    <p:sldId id="331" r:id="rId69"/>
    <p:sldId id="332" r:id="rId70"/>
    <p:sldId id="333" r:id="rId71"/>
    <p:sldId id="334" r:id="rId72"/>
    <p:sldId id="303" r:id="rId73"/>
  </p:sldIdLst>
  <p:sldSz cx="13004800" cy="9753600"/>
  <p:notesSz cx="6858000" cy="9144000"/>
  <p:defaultTextStyle>
    <a:defPPr>
      <a:defRPr lang="en-US"/>
    </a:defPPr>
    <a:lvl1pPr algn="l" rtl="0" eaLnBrk="0" fontAlgn="base" hangingPunct="0">
      <a:spcBef>
        <a:spcPct val="0"/>
      </a:spcBef>
      <a:spcAft>
        <a:spcPct val="0"/>
      </a:spcAft>
      <a:defRPr sz="1200" kern="1200">
        <a:solidFill>
          <a:srgbClr val="000000"/>
        </a:solidFill>
        <a:latin typeface="Gill Sans" charset="0"/>
        <a:ea typeface="ヒラギノ角ゴ ProN W3" charset="-128"/>
        <a:cs typeface="+mn-cs"/>
        <a:sym typeface="Gill Sans" charset="0"/>
      </a:defRPr>
    </a:lvl1pPr>
    <a:lvl2pPr marL="457200" algn="l" rtl="0" eaLnBrk="0" fontAlgn="base" hangingPunct="0">
      <a:spcBef>
        <a:spcPct val="0"/>
      </a:spcBef>
      <a:spcAft>
        <a:spcPct val="0"/>
      </a:spcAft>
      <a:defRPr sz="1200" kern="1200">
        <a:solidFill>
          <a:srgbClr val="000000"/>
        </a:solidFill>
        <a:latin typeface="Gill Sans" charset="0"/>
        <a:ea typeface="ヒラギノ角ゴ ProN W3" charset="-128"/>
        <a:cs typeface="+mn-cs"/>
        <a:sym typeface="Gill Sans" charset="0"/>
      </a:defRPr>
    </a:lvl2pPr>
    <a:lvl3pPr marL="914400" algn="l" rtl="0" eaLnBrk="0" fontAlgn="base" hangingPunct="0">
      <a:spcBef>
        <a:spcPct val="0"/>
      </a:spcBef>
      <a:spcAft>
        <a:spcPct val="0"/>
      </a:spcAft>
      <a:defRPr sz="1200" kern="1200">
        <a:solidFill>
          <a:srgbClr val="000000"/>
        </a:solidFill>
        <a:latin typeface="Gill Sans" charset="0"/>
        <a:ea typeface="ヒラギノ角ゴ ProN W3" charset="-128"/>
        <a:cs typeface="+mn-cs"/>
        <a:sym typeface="Gill Sans" charset="0"/>
      </a:defRPr>
    </a:lvl3pPr>
    <a:lvl4pPr marL="1371600" algn="l" rtl="0" eaLnBrk="0" fontAlgn="base" hangingPunct="0">
      <a:spcBef>
        <a:spcPct val="0"/>
      </a:spcBef>
      <a:spcAft>
        <a:spcPct val="0"/>
      </a:spcAft>
      <a:defRPr sz="1200" kern="1200">
        <a:solidFill>
          <a:srgbClr val="000000"/>
        </a:solidFill>
        <a:latin typeface="Gill Sans" charset="0"/>
        <a:ea typeface="ヒラギノ角ゴ ProN W3" charset="-128"/>
        <a:cs typeface="+mn-cs"/>
        <a:sym typeface="Gill Sans" charset="0"/>
      </a:defRPr>
    </a:lvl4pPr>
    <a:lvl5pPr marL="1828800" algn="l" rtl="0" eaLnBrk="0" fontAlgn="base" hangingPunct="0">
      <a:spcBef>
        <a:spcPct val="0"/>
      </a:spcBef>
      <a:spcAft>
        <a:spcPct val="0"/>
      </a:spcAft>
      <a:defRPr sz="1200" kern="1200">
        <a:solidFill>
          <a:srgbClr val="000000"/>
        </a:solidFill>
        <a:latin typeface="Gill Sans" charset="0"/>
        <a:ea typeface="ヒラギノ角ゴ ProN W3" charset="-128"/>
        <a:cs typeface="+mn-cs"/>
        <a:sym typeface="Gill Sans" charset="0"/>
      </a:defRPr>
    </a:lvl5pPr>
    <a:lvl6pPr marL="2286000" algn="l" defTabSz="914400" rtl="0" eaLnBrk="1" latinLnBrk="0" hangingPunct="1">
      <a:defRPr sz="1200" kern="1200">
        <a:solidFill>
          <a:srgbClr val="000000"/>
        </a:solidFill>
        <a:latin typeface="Gill Sans" charset="0"/>
        <a:ea typeface="ヒラギノ角ゴ ProN W3" charset="-128"/>
        <a:cs typeface="+mn-cs"/>
        <a:sym typeface="Gill Sans" charset="0"/>
      </a:defRPr>
    </a:lvl6pPr>
    <a:lvl7pPr marL="2743200" algn="l" defTabSz="914400" rtl="0" eaLnBrk="1" latinLnBrk="0" hangingPunct="1">
      <a:defRPr sz="1200" kern="1200">
        <a:solidFill>
          <a:srgbClr val="000000"/>
        </a:solidFill>
        <a:latin typeface="Gill Sans" charset="0"/>
        <a:ea typeface="ヒラギノ角ゴ ProN W3" charset="-128"/>
        <a:cs typeface="+mn-cs"/>
        <a:sym typeface="Gill Sans" charset="0"/>
      </a:defRPr>
    </a:lvl7pPr>
    <a:lvl8pPr marL="3200400" algn="l" defTabSz="914400" rtl="0" eaLnBrk="1" latinLnBrk="0" hangingPunct="1">
      <a:defRPr sz="1200" kern="1200">
        <a:solidFill>
          <a:srgbClr val="000000"/>
        </a:solidFill>
        <a:latin typeface="Gill Sans" charset="0"/>
        <a:ea typeface="ヒラギノ角ゴ ProN W3" charset="-128"/>
        <a:cs typeface="+mn-cs"/>
        <a:sym typeface="Gill Sans" charset="0"/>
      </a:defRPr>
    </a:lvl8pPr>
    <a:lvl9pPr marL="3657600" algn="l" defTabSz="914400" rtl="0" eaLnBrk="1" latinLnBrk="0" hangingPunct="1">
      <a:defRPr sz="1200" kern="1200">
        <a:solidFill>
          <a:srgbClr val="000000"/>
        </a:solidFill>
        <a:latin typeface="Gill Sans" charset="0"/>
        <a:ea typeface="ヒラギノ角ゴ ProN W3" charset="-128"/>
        <a:cs typeface="+mn-cs"/>
        <a:sym typeface="Gill Sans"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6"/>
    <p:restoredTop sz="64356"/>
  </p:normalViewPr>
  <p:slideViewPr>
    <p:cSldViewPr>
      <p:cViewPr>
        <p:scale>
          <a:sx n="39" d="100"/>
          <a:sy n="39" d="100"/>
        </p:scale>
        <p:origin x="1904" y="144"/>
      </p:cViewPr>
      <p:guideLst>
        <p:guide orient="horz" pos="3072"/>
        <p:guide pos="40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Master" Target="slideMasters/slideMaster18.xml"/><Relationship Id="rId19" Type="http://schemas.openxmlformats.org/officeDocument/2006/relationships/slideMaster" Target="slideMasters/slideMaster19.xml"/><Relationship Id="rId63" Type="http://schemas.openxmlformats.org/officeDocument/2006/relationships/slide" Target="slides/slide27.xml"/><Relationship Id="rId64" Type="http://schemas.openxmlformats.org/officeDocument/2006/relationships/slide" Target="slides/slide28.xml"/><Relationship Id="rId65" Type="http://schemas.openxmlformats.org/officeDocument/2006/relationships/slide" Target="slides/slide29.xml"/><Relationship Id="rId66" Type="http://schemas.openxmlformats.org/officeDocument/2006/relationships/slide" Target="slides/slide30.xml"/><Relationship Id="rId67" Type="http://schemas.openxmlformats.org/officeDocument/2006/relationships/slide" Target="slides/slide31.xml"/><Relationship Id="rId68" Type="http://schemas.openxmlformats.org/officeDocument/2006/relationships/slide" Target="slides/slide32.xml"/><Relationship Id="rId69" Type="http://schemas.openxmlformats.org/officeDocument/2006/relationships/slide" Target="slides/slide33.xml"/><Relationship Id="rId50" Type="http://schemas.openxmlformats.org/officeDocument/2006/relationships/slide" Target="slides/slide14.xml"/><Relationship Id="rId51" Type="http://schemas.openxmlformats.org/officeDocument/2006/relationships/slide" Target="slides/slide15.xml"/><Relationship Id="rId52" Type="http://schemas.openxmlformats.org/officeDocument/2006/relationships/slide" Target="slides/slide16.xml"/><Relationship Id="rId53" Type="http://schemas.openxmlformats.org/officeDocument/2006/relationships/slide" Target="slides/slide17.xml"/><Relationship Id="rId54" Type="http://schemas.openxmlformats.org/officeDocument/2006/relationships/slide" Target="slides/slide18.xml"/><Relationship Id="rId55" Type="http://schemas.openxmlformats.org/officeDocument/2006/relationships/slide" Target="slides/slide19.xml"/><Relationship Id="rId56" Type="http://schemas.openxmlformats.org/officeDocument/2006/relationships/slide" Target="slides/slide20.xml"/><Relationship Id="rId57" Type="http://schemas.openxmlformats.org/officeDocument/2006/relationships/slide" Target="slides/slide21.xml"/><Relationship Id="rId58" Type="http://schemas.openxmlformats.org/officeDocument/2006/relationships/slide" Target="slides/slide22.xml"/><Relationship Id="rId59" Type="http://schemas.openxmlformats.org/officeDocument/2006/relationships/slide" Target="slides/slide23.xml"/><Relationship Id="rId40" Type="http://schemas.openxmlformats.org/officeDocument/2006/relationships/slide" Target="slides/slide4.xml"/><Relationship Id="rId41" Type="http://schemas.openxmlformats.org/officeDocument/2006/relationships/slide" Target="slides/slide5.xml"/><Relationship Id="rId42" Type="http://schemas.openxmlformats.org/officeDocument/2006/relationships/slide" Target="slides/slide6.xml"/><Relationship Id="rId43" Type="http://schemas.openxmlformats.org/officeDocument/2006/relationships/slide" Target="slides/slide7.xml"/><Relationship Id="rId44" Type="http://schemas.openxmlformats.org/officeDocument/2006/relationships/slide" Target="slides/slide8.xml"/><Relationship Id="rId45" Type="http://schemas.openxmlformats.org/officeDocument/2006/relationships/slide" Target="slides/slide9.xml"/><Relationship Id="rId46" Type="http://schemas.openxmlformats.org/officeDocument/2006/relationships/slide" Target="slides/slide10.xml"/><Relationship Id="rId47" Type="http://schemas.openxmlformats.org/officeDocument/2006/relationships/slide" Target="slides/slide11.xml"/><Relationship Id="rId48" Type="http://schemas.openxmlformats.org/officeDocument/2006/relationships/slide" Target="slides/slide12.xml"/><Relationship Id="rId49" Type="http://schemas.openxmlformats.org/officeDocument/2006/relationships/slide" Target="slides/slide13.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Master" Target="slideMasters/slideMaster30.xml"/><Relationship Id="rId31" Type="http://schemas.openxmlformats.org/officeDocument/2006/relationships/slideMaster" Target="slideMasters/slideMaster31.xml"/><Relationship Id="rId32" Type="http://schemas.openxmlformats.org/officeDocument/2006/relationships/slideMaster" Target="slideMasters/slideMaster32.xml"/><Relationship Id="rId33" Type="http://schemas.openxmlformats.org/officeDocument/2006/relationships/slideMaster" Target="slideMasters/slideMaster33.xml"/><Relationship Id="rId34" Type="http://schemas.openxmlformats.org/officeDocument/2006/relationships/slideMaster" Target="slideMasters/slideMaster34.xml"/><Relationship Id="rId35" Type="http://schemas.openxmlformats.org/officeDocument/2006/relationships/slideMaster" Target="slideMasters/slideMaster35.xml"/><Relationship Id="rId36" Type="http://schemas.openxmlformats.org/officeDocument/2006/relationships/slideMaster" Target="slideMasters/slideMaster36.xml"/><Relationship Id="rId37" Type="http://schemas.openxmlformats.org/officeDocument/2006/relationships/slide" Target="slides/slide1.xml"/><Relationship Id="rId38" Type="http://schemas.openxmlformats.org/officeDocument/2006/relationships/slide" Target="slides/slide2.xml"/><Relationship Id="rId39" Type="http://schemas.openxmlformats.org/officeDocument/2006/relationships/slide" Target="slides/slide3.xml"/><Relationship Id="rId70" Type="http://schemas.openxmlformats.org/officeDocument/2006/relationships/slide" Target="slides/slide34.xml"/><Relationship Id="rId71" Type="http://schemas.openxmlformats.org/officeDocument/2006/relationships/slide" Target="slides/slide35.xml"/><Relationship Id="rId72" Type="http://schemas.openxmlformats.org/officeDocument/2006/relationships/slide" Target="slides/slide36.xml"/><Relationship Id="rId20" Type="http://schemas.openxmlformats.org/officeDocument/2006/relationships/slideMaster" Target="slideMasters/slideMaster20.xml"/><Relationship Id="rId21" Type="http://schemas.openxmlformats.org/officeDocument/2006/relationships/slideMaster" Target="slideMasters/slideMaster21.xml"/><Relationship Id="rId22" Type="http://schemas.openxmlformats.org/officeDocument/2006/relationships/slideMaster" Target="slideMasters/slideMaster22.xml"/><Relationship Id="rId23" Type="http://schemas.openxmlformats.org/officeDocument/2006/relationships/slideMaster" Target="slideMasters/slideMaster23.xml"/><Relationship Id="rId24" Type="http://schemas.openxmlformats.org/officeDocument/2006/relationships/slideMaster" Target="slideMasters/slideMaster24.xml"/><Relationship Id="rId25" Type="http://schemas.openxmlformats.org/officeDocument/2006/relationships/slideMaster" Target="slideMasters/slideMaster25.xml"/><Relationship Id="rId26" Type="http://schemas.openxmlformats.org/officeDocument/2006/relationships/slideMaster" Target="slideMasters/slideMaster26.xml"/><Relationship Id="rId27" Type="http://schemas.openxmlformats.org/officeDocument/2006/relationships/slideMaster" Target="slideMasters/slideMaster27.xml"/><Relationship Id="rId28" Type="http://schemas.openxmlformats.org/officeDocument/2006/relationships/slideMaster" Target="slideMasters/slideMaster28.xml"/><Relationship Id="rId29" Type="http://schemas.openxmlformats.org/officeDocument/2006/relationships/slideMaster" Target="slideMasters/slideMaster29.xml"/><Relationship Id="rId73" Type="http://schemas.openxmlformats.org/officeDocument/2006/relationships/slide" Target="slides/slide37.xml"/><Relationship Id="rId74" Type="http://schemas.openxmlformats.org/officeDocument/2006/relationships/notesMaster" Target="notesMasters/notesMaster1.xml"/><Relationship Id="rId75" Type="http://schemas.openxmlformats.org/officeDocument/2006/relationships/presProps" Target="presProps.xml"/><Relationship Id="rId76" Type="http://schemas.openxmlformats.org/officeDocument/2006/relationships/viewProps" Target="viewProps.xml"/><Relationship Id="rId77" Type="http://schemas.openxmlformats.org/officeDocument/2006/relationships/theme" Target="theme/theme1.xml"/><Relationship Id="rId78" Type="http://schemas.openxmlformats.org/officeDocument/2006/relationships/tableStyles" Target="tableStyles.xml"/><Relationship Id="rId60" Type="http://schemas.openxmlformats.org/officeDocument/2006/relationships/slide" Target="slides/slide24.xml"/><Relationship Id="rId61" Type="http://schemas.openxmlformats.org/officeDocument/2006/relationships/slide" Target="slides/slide25.xml"/><Relationship Id="rId62" Type="http://schemas.openxmlformats.org/officeDocument/2006/relationships/slide" Target="slides/slide26.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4434"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7586"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FAA26D3D-D897-4be2-8F04-BA451C77F1D7}">
              <ma14:placeholderFlag xmlns:ma14="http://schemas.microsoft.com/office/mac/drawingml/2011/main" val="1"/>
            </a:ext>
            <a:ext uri="{909E8E84-426E-40dd-AFC4-6F175D3DCCD1}"/>
            <a:ext uri="{91240B29-F687-4f45-9708-019B960494DF}"/>
            <a:ext uri="{AF507438-7753-43e0-B8FC-AC1667EBCBE1}"/>
            <a:ext uri="{53640926-AAD7-44d8-BBD7-CCE9431645EC}"/>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1841279115"/>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charset="0"/>
        <a:ea typeface="ＭＳ Ｐゴシック" charset="0"/>
        <a:cs typeface="+mn-cs"/>
      </a:defRPr>
    </a:lvl1pPr>
    <a:lvl2pPr marL="457200" algn="l" rtl="0" eaLnBrk="0" fontAlgn="base" hangingPunct="0">
      <a:spcBef>
        <a:spcPct val="0"/>
      </a:spcBef>
      <a:spcAft>
        <a:spcPct val="0"/>
      </a:spcAft>
      <a:defRPr sz="1200" kern="1200">
        <a:solidFill>
          <a:schemeClr val="tx1"/>
        </a:solidFill>
        <a:latin typeface="Gill Sans" charset="0"/>
        <a:ea typeface="ＭＳ Ｐゴシック" charset="0"/>
        <a:cs typeface="+mn-cs"/>
      </a:defRPr>
    </a:lvl2pPr>
    <a:lvl3pPr marL="914400" algn="l" rtl="0" eaLnBrk="0" fontAlgn="base" hangingPunct="0">
      <a:spcBef>
        <a:spcPct val="0"/>
      </a:spcBef>
      <a:spcAft>
        <a:spcPct val="0"/>
      </a:spcAft>
      <a:defRPr sz="1200" kern="1200">
        <a:solidFill>
          <a:schemeClr val="tx1"/>
        </a:solidFill>
        <a:latin typeface="Gill Sans" charset="0"/>
        <a:ea typeface="ＭＳ Ｐゴシック" charset="0"/>
        <a:cs typeface="+mn-cs"/>
      </a:defRPr>
    </a:lvl3pPr>
    <a:lvl4pPr marL="1371600" algn="l" rtl="0" eaLnBrk="0" fontAlgn="base" hangingPunct="0">
      <a:spcBef>
        <a:spcPct val="0"/>
      </a:spcBef>
      <a:spcAft>
        <a:spcPct val="0"/>
      </a:spcAft>
      <a:defRPr sz="1200" kern="1200">
        <a:solidFill>
          <a:schemeClr val="tx1"/>
        </a:solidFill>
        <a:latin typeface="Gill Sans" charset="0"/>
        <a:ea typeface="ＭＳ Ｐゴシック" charset="0"/>
        <a:cs typeface="+mn-cs"/>
      </a:defRPr>
    </a:lvl4pPr>
    <a:lvl5pPr marL="1828800" algn="l" rtl="0" eaLnBrk="0" fontAlgn="base" hangingPunct="0">
      <a:spcBef>
        <a:spcPct val="0"/>
      </a:spcBef>
      <a:spcAft>
        <a:spcPct val="0"/>
      </a:spcAft>
      <a:defRPr sz="1200" kern="1200">
        <a:solidFill>
          <a:schemeClr val="tx1"/>
        </a:solidFill>
        <a:latin typeface="Gill Sans"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hyperlink" Target="https://www.flickr.com/photos/brize/"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 Id="rId3" Type="http://schemas.openxmlformats.org/officeDocument/2006/relationships/hyperlink" Target="http://www.homewatersoftenerreviews.com/"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s://www.flickr.com/photos/stevendepolo/"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 Id="rId3" Type="http://schemas.openxmlformats.org/officeDocument/2006/relationships/hyperlink" Target="https://www.flickr.com/people/14516334@N00/"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 Id="rId3" Type="http://schemas.openxmlformats.org/officeDocument/2006/relationships/hyperlink" Target="https://www.flickr.com/photos/sovietuk/"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 Id="rId3" Type="http://schemas.openxmlformats.org/officeDocument/2006/relationships/hyperlink" Target="https://www.flickr.com/photos/bigtallguy/"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 Id="rId3" Type="http://schemas.openxmlformats.org/officeDocument/2006/relationships/hyperlink" Target="https://commons.wikimedia.org/w/index.php?title=User:Sampsonchen&amp;action=edit&amp;redlink=1"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www.homewatersoftenerreviews.com/"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 Id="rId3" Type="http://schemas.openxmlformats.org/officeDocument/2006/relationships/hyperlink" Target="https://www.flickr.com/photos/olga-lednichenko-photos-albums-images/"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 Id="rId3" Type="http://schemas.openxmlformats.org/officeDocument/2006/relationships/hyperlink" Target="http://www.homewatersoftenerreviews.com/"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Rectangle 1"/>
          <p:cNvSpPr>
            <a:spLocks noGrp="1" noRot="1" noChangeAspect="1" noChangeArrowheads="1" noTextEdit="1"/>
          </p:cNvSpPr>
          <p:nvPr>
            <p:ph type="sldImg"/>
          </p:nvPr>
        </p:nvSpPr>
        <p:spPr>
          <a:solidFill>
            <a:srgbClr val="FFFFFF"/>
          </a:solidFill>
          <a:ln/>
        </p:spPr>
      </p:sp>
      <p:sp>
        <p:nvSpPr>
          <p:cNvPr id="27648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688" eaLnBrk="1" hangingPunct="1"/>
            <a:r>
              <a:rPr lang="en-US" altLang="en-US" dirty="0">
                <a:solidFill>
                  <a:srgbClr val="000000"/>
                </a:solidFill>
                <a:latin typeface="Helvetica" charset="0"/>
                <a:ea typeface="ＭＳ Ｐゴシック" charset="-128"/>
                <a:sym typeface="Helvetica" charset="0"/>
              </a:rPr>
              <a:t>Session Goal:</a:t>
            </a:r>
          </a:p>
          <a:p>
            <a:pPr marL="39688" eaLnBrk="1" hangingPunct="1"/>
            <a:r>
              <a:rPr lang="en-US" altLang="en-US" dirty="0">
                <a:solidFill>
                  <a:srgbClr val="000000"/>
                </a:solidFill>
                <a:latin typeface="Helvetica" charset="0"/>
                <a:ea typeface="ＭＳ Ｐゴシック" charset="-128"/>
                <a:sym typeface="Helvetica" charset="0"/>
              </a:rPr>
              <a:t>Increase understanding of </a:t>
            </a:r>
            <a:r>
              <a:rPr lang="en-US" altLang="en-US" dirty="0" smtClean="0">
                <a:solidFill>
                  <a:srgbClr val="000000"/>
                </a:solidFill>
                <a:latin typeface="Helvetica" charset="0"/>
                <a:ea typeface="ＭＳ Ｐゴシック" charset="-128"/>
                <a:sym typeface="Helvetica" charset="0"/>
              </a:rPr>
              <a:t>connecting instruction to the </a:t>
            </a:r>
            <a:r>
              <a:rPr lang="ja-JP" altLang="en-US" dirty="0" smtClean="0">
                <a:solidFill>
                  <a:srgbClr val="000000"/>
                </a:solidFill>
                <a:latin typeface="Arial" charset="0"/>
                <a:ea typeface="ＭＳ Ｐゴシック" charset="-128"/>
                <a:sym typeface="Helvetica" charset="0"/>
              </a:rPr>
              <a:t>‘</a:t>
            </a:r>
            <a:r>
              <a:rPr lang="en-US" altLang="ja-JP" dirty="0">
                <a:solidFill>
                  <a:srgbClr val="000000"/>
                </a:solidFill>
                <a:latin typeface="Helvetica" charset="0"/>
                <a:ea typeface="ＭＳ Ｐゴシック" charset="-128"/>
                <a:sym typeface="Helvetica" charset="0"/>
              </a:rPr>
              <a:t>big ideas</a:t>
            </a:r>
            <a:r>
              <a:rPr lang="ja-JP" altLang="en-US" dirty="0">
                <a:solidFill>
                  <a:srgbClr val="000000"/>
                </a:solidFill>
                <a:latin typeface="Arial" charset="0"/>
                <a:ea typeface="ＭＳ Ｐゴシック" charset="-128"/>
                <a:sym typeface="Helvetica" charset="0"/>
              </a:rPr>
              <a:t>’</a:t>
            </a:r>
            <a:r>
              <a:rPr lang="en-US" altLang="ja-JP" dirty="0">
                <a:solidFill>
                  <a:srgbClr val="000000"/>
                </a:solidFill>
                <a:latin typeface="Helvetica" charset="0"/>
                <a:ea typeface="ＭＳ Ｐゴシック" charset="-128"/>
                <a:sym typeface="Helvetica" charset="0"/>
              </a:rPr>
              <a:t> in your curriculum</a:t>
            </a:r>
            <a:r>
              <a:rPr lang="en-US" altLang="ja-JP" dirty="0" smtClean="0">
                <a:solidFill>
                  <a:srgbClr val="000000"/>
                </a:solidFill>
                <a:latin typeface="Helvetica" charset="0"/>
                <a:ea typeface="ＭＳ Ｐゴシック" charset="-128"/>
                <a:sym typeface="Helvetica" charset="0"/>
              </a:rPr>
              <a:t>.</a:t>
            </a:r>
          </a:p>
          <a:p>
            <a:pPr marL="39688" eaLnBrk="1" hangingPunct="1"/>
            <a:endParaRPr lang="en-US" altLang="ja-JP" dirty="0" smtClean="0">
              <a:solidFill>
                <a:srgbClr val="000000"/>
              </a:solidFill>
              <a:latin typeface="Helvetica" charset="0"/>
              <a:ea typeface="ＭＳ Ｐゴシック" charset="-128"/>
              <a:sym typeface="Helvetica" charset="0"/>
            </a:endParaRPr>
          </a:p>
          <a:p>
            <a:pPr marL="39688" eaLnBrk="1" hangingPunct="1"/>
            <a:r>
              <a:rPr lang="en-US" altLang="ja-JP" dirty="0" smtClean="0">
                <a:solidFill>
                  <a:srgbClr val="000000"/>
                </a:solidFill>
                <a:latin typeface="Helvetica" charset="0"/>
                <a:ea typeface="ＭＳ Ｐゴシック" charset="-128"/>
                <a:sym typeface="Helvetica" charset="0"/>
              </a:rPr>
              <a:t>Photo Credit</a:t>
            </a:r>
          </a:p>
          <a:p>
            <a:pPr marL="39688" eaLnBrk="1" hangingPunct="1"/>
            <a:r>
              <a:rPr lang="en-US" altLang="ja-JP" dirty="0" smtClean="0">
                <a:solidFill>
                  <a:srgbClr val="000000"/>
                </a:solidFill>
                <a:latin typeface="Helvetica" charset="0"/>
                <a:ea typeface="ＭＳ Ｐゴシック" charset="-128"/>
                <a:sym typeface="Helvetica" charset="0"/>
              </a:rPr>
              <a:t>Goals/</a:t>
            </a:r>
            <a:r>
              <a:rPr lang="en-US" sz="1200" kern="1200" dirty="0" smtClean="0">
                <a:solidFill>
                  <a:schemeClr val="tx1"/>
                </a:solidFill>
                <a:latin typeface="Gill Sans" charset="0"/>
                <a:ea typeface="ＭＳ Ｐゴシック" charset="0"/>
                <a:cs typeface="+mn-cs"/>
              </a:rPr>
              <a:t>NY - http://</a:t>
            </a:r>
            <a:r>
              <a:rPr lang="en-US" sz="1200" kern="1200" dirty="0" err="1" smtClean="0">
                <a:solidFill>
                  <a:schemeClr val="tx1"/>
                </a:solidFill>
                <a:latin typeface="Gill Sans" charset="0"/>
                <a:ea typeface="ＭＳ Ｐゴシック" charset="0"/>
                <a:cs typeface="+mn-cs"/>
              </a:rPr>
              <a:t>nyphotographic.com</a:t>
            </a:r>
            <a:r>
              <a:rPr lang="en-US" sz="1200" kern="1200" dirty="0" smtClean="0">
                <a:solidFill>
                  <a:schemeClr val="tx1"/>
                </a:solidFill>
                <a:latin typeface="Gill Sans" charset="0"/>
                <a:ea typeface="ＭＳ Ｐゴシック" charset="0"/>
                <a:cs typeface="+mn-cs"/>
              </a:rPr>
              <a:t>/July 2015</a:t>
            </a:r>
          </a:p>
          <a:p>
            <a:pPr marL="39688" eaLnBrk="1" hangingPunct="1"/>
            <a:r>
              <a:rPr lang="en-US" altLang="ja-JP" sz="1200" kern="1200" dirty="0" smtClean="0">
                <a:solidFill>
                  <a:schemeClr val="tx1"/>
                </a:solidFill>
                <a:latin typeface="Gill Sans" charset="0"/>
                <a:ea typeface="ＭＳ Ｐゴシック" charset="0"/>
                <a:cs typeface="+mn-cs"/>
                <a:sym typeface="Helvetica" charset="0"/>
              </a:rPr>
              <a:t>Photo URL </a:t>
            </a:r>
            <a:r>
              <a:rPr lang="en-US" sz="1200" kern="1200" dirty="0" smtClean="0">
                <a:solidFill>
                  <a:schemeClr val="tx1"/>
                </a:solidFill>
                <a:latin typeface="Gill Sans" charset="0"/>
                <a:ea typeface="ＭＳ Ｐゴシック" charset="0"/>
                <a:cs typeface="+mn-cs"/>
              </a:rPr>
              <a:t>http://</a:t>
            </a:r>
            <a:r>
              <a:rPr lang="en-US" sz="1200" kern="1200" dirty="0" err="1" smtClean="0">
                <a:solidFill>
                  <a:schemeClr val="tx1"/>
                </a:solidFill>
                <a:latin typeface="Gill Sans" charset="0"/>
                <a:ea typeface="ＭＳ Ｐゴシック" charset="0"/>
                <a:cs typeface="+mn-cs"/>
              </a:rPr>
              <a:t>www.picserver.org</a:t>
            </a:r>
            <a:r>
              <a:rPr lang="en-US" sz="1200" kern="1200" dirty="0" smtClean="0">
                <a:solidFill>
                  <a:schemeClr val="tx1"/>
                </a:solidFill>
                <a:latin typeface="Gill Sans" charset="0"/>
                <a:ea typeface="ＭＳ Ｐゴシック" charset="0"/>
                <a:cs typeface="+mn-cs"/>
              </a:rPr>
              <a:t>/g/</a:t>
            </a:r>
            <a:r>
              <a:rPr lang="en-US" sz="1200" kern="1200" dirty="0" err="1" smtClean="0">
                <a:solidFill>
                  <a:schemeClr val="tx1"/>
                </a:solidFill>
                <a:latin typeface="Gill Sans" charset="0"/>
                <a:ea typeface="ＭＳ Ｐゴシック" charset="0"/>
                <a:cs typeface="+mn-cs"/>
              </a:rPr>
              <a:t>goals.html</a:t>
            </a:r>
            <a:endParaRPr lang="en-US" altLang="ja-JP" dirty="0">
              <a:solidFill>
                <a:srgbClr val="000000"/>
              </a:solidFill>
              <a:latin typeface="Helvetica" charset="0"/>
              <a:ea typeface="ＭＳ Ｐゴシック" charset="-128"/>
              <a:sym typeface="Helvetica" charset="0"/>
            </a:endParaRPr>
          </a:p>
        </p:txBody>
      </p:sp>
    </p:spTree>
    <p:extLst>
      <p:ext uri="{BB962C8B-B14F-4D97-AF65-F5344CB8AC3E}">
        <p14:creationId xmlns:p14="http://schemas.microsoft.com/office/powerpoint/2010/main" val="11387325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Rectangle 1"/>
          <p:cNvSpPr>
            <a:spLocks noGrp="1" noRot="1" noChangeAspect="1" noChangeArrowheads="1" noTextEdit="1"/>
          </p:cNvSpPr>
          <p:nvPr>
            <p:ph type="sldImg"/>
          </p:nvPr>
        </p:nvSpPr>
        <p:spPr>
          <a:solidFill>
            <a:srgbClr val="FFFFFF"/>
          </a:solidFill>
          <a:ln/>
        </p:spPr>
      </p:sp>
      <p:sp>
        <p:nvSpPr>
          <p:cNvPr id="29491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688" eaLnBrk="1" hangingPunct="1"/>
            <a:r>
              <a:rPr lang="en-US" altLang="en-US">
                <a:solidFill>
                  <a:srgbClr val="000000"/>
                </a:solidFill>
                <a:latin typeface="Calibri" charset="0"/>
                <a:ea typeface="ＭＳ Ｐゴシック" charset="-128"/>
                <a:sym typeface="Calibri" charset="0"/>
              </a:rPr>
              <a:t>Read pages 3-5 in Common Core State Standards in Mathematics</a:t>
            </a:r>
          </a:p>
          <a:p>
            <a:pPr marL="39688" eaLnBrk="1" hangingPunct="1"/>
            <a:r>
              <a:rPr lang="en-US" altLang="en-US">
                <a:solidFill>
                  <a:srgbClr val="000000"/>
                </a:solidFill>
                <a:latin typeface="Calibri" charset="0"/>
                <a:ea typeface="ＭＳ Ｐゴシック" charset="-128"/>
                <a:sym typeface="Calibri" charset="0"/>
              </a:rPr>
              <a:t>Read Structure of Standards article</a:t>
            </a:r>
          </a:p>
          <a:p>
            <a:pPr marL="39688" eaLnBrk="1" hangingPunct="1"/>
            <a:r>
              <a:rPr lang="en-US" altLang="en-US">
                <a:solidFill>
                  <a:srgbClr val="000000"/>
                </a:solidFill>
                <a:latin typeface="Calibri Bold" charset="0"/>
                <a:ea typeface="ＭＳ Ｐゴシック" charset="-128"/>
                <a:sym typeface="Calibri Bold" charset="0"/>
              </a:rPr>
              <a:t>As you read, consider:</a:t>
            </a:r>
          </a:p>
          <a:p>
            <a:pPr marL="39688" eaLnBrk="1" hangingPunct="1"/>
            <a:r>
              <a:rPr lang="en-US" altLang="en-US">
                <a:solidFill>
                  <a:srgbClr val="000000"/>
                </a:solidFill>
                <a:latin typeface="Calibri" charset="0"/>
                <a:ea typeface="ＭＳ Ｐゴシック" charset="-128"/>
                <a:sym typeface="Calibri" charset="0"/>
              </a:rPr>
              <a:t>What might help you organize your instruction to maximize student understanding of the big idea?</a:t>
            </a:r>
          </a:p>
          <a:p>
            <a:pPr marL="39688" eaLnBrk="1" hangingPunct="1"/>
            <a:r>
              <a:rPr lang="en-US" altLang="en-US">
                <a:solidFill>
                  <a:srgbClr val="000000"/>
                </a:solidFill>
                <a:latin typeface="Calibri" charset="0"/>
                <a:ea typeface="ＭＳ Ｐゴシック" charset="-128"/>
                <a:sym typeface="Calibri" charset="0"/>
              </a:rPr>
              <a:t>Discuss the articles with your table group.</a:t>
            </a:r>
          </a:p>
          <a:p>
            <a:pPr marL="39688" eaLnBrk="1" hangingPunct="1"/>
            <a:endParaRPr lang="en-US" altLang="en-US">
              <a:solidFill>
                <a:srgbClr val="000000"/>
              </a:solidFill>
              <a:latin typeface="Calibri" charset="0"/>
              <a:ea typeface="ＭＳ Ｐゴシック" charset="-128"/>
              <a:sym typeface="Calibri" charset="0"/>
            </a:endParaRPr>
          </a:p>
          <a:p>
            <a:pPr marL="39688" eaLnBrk="1" hangingPunct="1"/>
            <a:r>
              <a:rPr lang="en-US" altLang="en-US">
                <a:solidFill>
                  <a:srgbClr val="000000"/>
                </a:solidFill>
                <a:latin typeface="Calibri" charset="0"/>
                <a:ea typeface="ＭＳ Ｐゴシック" charset="-128"/>
                <a:sym typeface="Calibri" charset="0"/>
              </a:rPr>
              <a:t>Photo Credit</a:t>
            </a:r>
          </a:p>
          <a:p>
            <a:pPr marL="39688" eaLnBrk="1" hangingPunct="1"/>
            <a:r>
              <a:rPr lang="en-US" altLang="en-US">
                <a:solidFill>
                  <a:srgbClr val="000000"/>
                </a:solidFill>
                <a:latin typeface="Calibri" charset="0"/>
                <a:ea typeface="ＭＳ Ｐゴシック" charset="-128"/>
                <a:sym typeface="Calibri" charset="0"/>
              </a:rPr>
              <a:t>https://commons.wikimedia.org/wiki/File:Structure_of_the_Roof_of_Upper_Trading_Rows_by_Vladimir_Shukhov_4.JPG</a:t>
            </a:r>
          </a:p>
          <a:p>
            <a:pPr marL="39688" eaLnBrk="1" hangingPunct="1"/>
            <a:endParaRPr lang="en-US" altLang="en-US">
              <a:solidFill>
                <a:srgbClr val="000000"/>
              </a:solidFill>
              <a:latin typeface="Calibri" charset="0"/>
              <a:ea typeface="ＭＳ Ｐゴシック" charset="-128"/>
              <a:sym typeface="Calibri" charset="0"/>
            </a:endParaRPr>
          </a:p>
          <a:p>
            <a:pPr marL="39688" eaLnBrk="1" hangingPunct="1"/>
            <a:endParaRPr lang="en-US" altLang="en-US">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504044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Rectangle 1"/>
          <p:cNvSpPr>
            <a:spLocks noGrp="1" noRot="1" noChangeAspect="1" noChangeArrowheads="1" noTextEdit="1"/>
          </p:cNvSpPr>
          <p:nvPr>
            <p:ph type="sldImg"/>
          </p:nvPr>
        </p:nvSpPr>
        <p:spPr>
          <a:solidFill>
            <a:srgbClr val="FFFFFF"/>
          </a:solidFill>
          <a:ln/>
        </p:spPr>
      </p:sp>
      <p:sp>
        <p:nvSpPr>
          <p:cNvPr id="29696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Clr>
                <a:srgbClr val="000000"/>
              </a:buClr>
              <a:buFont typeface="Calibri" charset="0"/>
              <a:buChar char="•"/>
            </a:pPr>
            <a:r>
              <a:rPr lang="en-US" altLang="en-US" dirty="0">
                <a:solidFill>
                  <a:srgbClr val="000000"/>
                </a:solidFill>
                <a:latin typeface="Calibri" charset="0"/>
                <a:ea typeface="ＭＳ Ｐゴシック" charset="-128"/>
                <a:sym typeface="Calibri" charset="0"/>
              </a:rPr>
              <a:t>Take Data Phil</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s End of Year Survey on line.</a:t>
            </a:r>
          </a:p>
          <a:p>
            <a:pPr eaLnBrk="1" hangingPunct="1">
              <a:buClr>
                <a:srgbClr val="000000"/>
              </a:buClr>
              <a:buFont typeface="Calibri" charset="0"/>
              <a:buChar char="•"/>
            </a:pPr>
            <a:r>
              <a:rPr lang="en-US" altLang="en-US" dirty="0">
                <a:solidFill>
                  <a:srgbClr val="000000"/>
                </a:solidFill>
                <a:latin typeface="Calibri" charset="0"/>
                <a:ea typeface="ＭＳ Ｐゴシック" charset="-128"/>
                <a:sym typeface="Calibri" charset="0"/>
              </a:rPr>
              <a:t>Return to Chapter 4 in </a:t>
            </a:r>
            <a:r>
              <a:rPr lang="en-US" altLang="en-US" dirty="0">
                <a:solidFill>
                  <a:srgbClr val="000000"/>
                </a:solidFill>
                <a:latin typeface="Calibri Italic" charset="0"/>
                <a:ea typeface="ＭＳ Ｐゴシック" charset="-128"/>
                <a:sym typeface="Calibri Italic" charset="0"/>
              </a:rPr>
              <a:t>Embedded Formative Assessment. </a:t>
            </a:r>
            <a:endParaRPr lang="en-US" altLang="en-US" dirty="0">
              <a:solidFill>
                <a:srgbClr val="000000"/>
              </a:solidFill>
              <a:latin typeface="Calibri" charset="0"/>
              <a:ea typeface="ＭＳ Ｐゴシック" charset="-128"/>
              <a:sym typeface="Calibri" charset="0"/>
            </a:endParaRPr>
          </a:p>
          <a:p>
            <a:pPr eaLnBrk="1" hangingPunct="1">
              <a:buClr>
                <a:srgbClr val="000000"/>
              </a:buClr>
              <a:buFont typeface="Calibri" charset="0"/>
              <a:buChar char="•"/>
            </a:pPr>
            <a:r>
              <a:rPr lang="en-US" altLang="en-US" dirty="0">
                <a:solidFill>
                  <a:srgbClr val="000000"/>
                </a:solidFill>
                <a:latin typeface="Calibri" charset="0"/>
                <a:ea typeface="ＭＳ Ｐゴシック" charset="-128"/>
                <a:sym typeface="Calibri" charset="0"/>
              </a:rPr>
              <a:t>Design questions targeted at either initial ideas or sense making (with a clear learning target).</a:t>
            </a:r>
          </a:p>
          <a:p>
            <a:pPr eaLnBrk="1" hangingPunct="1">
              <a:buClr>
                <a:srgbClr val="000000"/>
              </a:buClr>
              <a:buFont typeface="Calibri" charset="0"/>
              <a:buChar char="•"/>
            </a:pPr>
            <a:r>
              <a:rPr lang="en-US" altLang="en-US" dirty="0">
                <a:solidFill>
                  <a:srgbClr val="000000"/>
                </a:solidFill>
                <a:latin typeface="Calibri" charset="0"/>
                <a:ea typeface="ＭＳ Ｐゴシック" charset="-128"/>
                <a:sym typeface="Calibri" charset="0"/>
              </a:rPr>
              <a:t>Wordsmith questions with a PLC partner and commit to implement before end of year.</a:t>
            </a:r>
          </a:p>
          <a:p>
            <a:pPr eaLnBrk="1" hangingPunct="1">
              <a:buClr>
                <a:srgbClr val="000000"/>
              </a:buClr>
              <a:buFont typeface="Calibri" charset="0"/>
              <a:buChar char="•"/>
            </a:pPr>
            <a:r>
              <a:rPr lang="en-US" altLang="en-US" dirty="0">
                <a:solidFill>
                  <a:srgbClr val="000000"/>
                </a:solidFill>
                <a:latin typeface="Calibri" charset="0"/>
                <a:ea typeface="ＭＳ Ｐゴシック" charset="-128"/>
                <a:sym typeface="Calibri" charset="0"/>
              </a:rPr>
              <a:t>Collect student responses that show a wide range of understanding (~10) and turn in to recorder by June 7th.</a:t>
            </a:r>
          </a:p>
          <a:p>
            <a:pPr eaLnBrk="1" hangingPunct="1">
              <a:buClr>
                <a:srgbClr val="000000"/>
              </a:buClr>
              <a:buFont typeface="Calibri" charset="0"/>
              <a:buChar char="•"/>
            </a:pPr>
            <a:r>
              <a:rPr lang="en-US" altLang="en-US" dirty="0">
                <a:solidFill>
                  <a:srgbClr val="000000"/>
                </a:solidFill>
                <a:latin typeface="Calibri" charset="0"/>
                <a:ea typeface="ＭＳ Ｐゴシック" charset="-128"/>
                <a:sym typeface="Calibri" charset="0"/>
              </a:rPr>
              <a:t>Identify grade, subject, and </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situate</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 lesson in instructional sequence.</a:t>
            </a:r>
          </a:p>
          <a:p>
            <a:pPr eaLnBrk="1" hangingPunct="1">
              <a:buClr>
                <a:srgbClr val="000000"/>
              </a:buClr>
              <a:buFont typeface="Calibri" charset="0"/>
              <a:buChar char="•"/>
            </a:pPr>
            <a:endParaRPr lang="en-US" altLang="ja-JP" dirty="0">
              <a:solidFill>
                <a:srgbClr val="000000"/>
              </a:solidFill>
              <a:latin typeface="Calibri" charset="0"/>
              <a:ea typeface="ＭＳ Ｐゴシック" charset="-128"/>
              <a:sym typeface="Calibri" charset="0"/>
            </a:endParaRPr>
          </a:p>
          <a:p>
            <a:pPr eaLnBrk="1" hangingPunct="1">
              <a:buClr>
                <a:srgbClr val="000000"/>
              </a:buClr>
              <a:buFont typeface="Calibri" charset="0"/>
              <a:buChar char="•"/>
            </a:pPr>
            <a:r>
              <a:rPr lang="en-US" altLang="ja-JP" dirty="0">
                <a:solidFill>
                  <a:srgbClr val="000000"/>
                </a:solidFill>
                <a:latin typeface="Calibri" charset="0"/>
                <a:ea typeface="ＭＳ Ｐゴシック" charset="-128"/>
                <a:sym typeface="Calibri" charset="0"/>
              </a:rPr>
              <a:t>Photo Credit</a:t>
            </a:r>
          </a:p>
          <a:p>
            <a:r>
              <a:rPr lang="en-US" altLang="en-US" dirty="0">
                <a:ea typeface="ＭＳ Ｐゴシック" charset="-128"/>
              </a:rPr>
              <a:t>To Do List/ Adamdiaz88/ 4/6/2015/ </a:t>
            </a:r>
          </a:p>
          <a:p>
            <a:r>
              <a:rPr lang="en-US" altLang="en-US" dirty="0">
                <a:ea typeface="ＭＳ Ｐゴシック" charset="-128"/>
              </a:rPr>
              <a:t>Photo Credit https://</a:t>
            </a:r>
            <a:r>
              <a:rPr lang="en-US" altLang="en-US" dirty="0" err="1">
                <a:ea typeface="ＭＳ Ｐゴシック" charset="-128"/>
              </a:rPr>
              <a:t>commons.wikimedia.org</a:t>
            </a:r>
            <a:r>
              <a:rPr lang="en-US" altLang="en-US" dirty="0">
                <a:ea typeface="ＭＳ Ｐゴシック" charset="-128"/>
              </a:rPr>
              <a:t>/wiki/</a:t>
            </a:r>
            <a:r>
              <a:rPr lang="en-US" altLang="en-US" dirty="0" err="1">
                <a:ea typeface="ＭＳ Ｐゴシック" charset="-128"/>
              </a:rPr>
              <a:t>File:To_do_list</a:t>
            </a:r>
            <a:r>
              <a:rPr lang="en-US" altLang="en-US" dirty="0">
                <a:ea typeface="ＭＳ Ｐゴシック" charset="-128"/>
              </a:rPr>
              <a:t>_(blank).JPG</a:t>
            </a:r>
          </a:p>
          <a:p>
            <a:pPr eaLnBrk="1" hangingPunct="1">
              <a:buClr>
                <a:srgbClr val="000000"/>
              </a:buClr>
              <a:buFont typeface="Calibri" charset="0"/>
              <a:buChar char="•"/>
            </a:pPr>
            <a:endParaRPr lang="en-US" altLang="ja-JP" dirty="0">
              <a:solidFill>
                <a:srgbClr val="000000"/>
              </a:solidFill>
              <a:latin typeface="Calibri" charset="0"/>
              <a:ea typeface="ＭＳ Ｐゴシック" charset="-128"/>
              <a:sym typeface="Calibri" charset="0"/>
            </a:endParaRPr>
          </a:p>
          <a:p>
            <a:pPr eaLnBrk="1" hangingPunct="1">
              <a:buClr>
                <a:srgbClr val="000000"/>
              </a:buClr>
              <a:buFont typeface="Calibri" charset="0"/>
              <a:buChar char="•"/>
            </a:pPr>
            <a:endParaRPr lang="en-US" altLang="ja-JP"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8064414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Rectangle 1"/>
          <p:cNvSpPr>
            <a:spLocks noGrp="1" noRot="1" noChangeAspect="1" noChangeArrowheads="1" noTextEdit="1"/>
          </p:cNvSpPr>
          <p:nvPr>
            <p:ph type="sldImg"/>
          </p:nvPr>
        </p:nvSpPr>
        <p:spPr>
          <a:solidFill>
            <a:srgbClr val="FFFFFF"/>
          </a:solidFill>
          <a:ln/>
        </p:spPr>
      </p:sp>
      <p:sp>
        <p:nvSpPr>
          <p:cNvPr id="156674" name="Rectangle 2"/>
          <p:cNvSpPr>
            <a:spLocks noGrp="1" noChangeArrowheads="1"/>
          </p:cNvSpPr>
          <p:nvPr>
            <p:ph type="body" idx="1"/>
          </p:nvPr>
        </p:nvSpPr>
        <p:spPr>
          <a:ln/>
        </p:spPr>
        <p:txBody>
          <a:bodyPr/>
          <a:lstStyle/>
          <a:p>
            <a:pPr marL="254000" indent="-38100" eaLnBrk="1" hangingPunct="1">
              <a:spcBef>
                <a:spcPts val="2400"/>
              </a:spcBef>
              <a:buClr>
                <a:srgbClr val="FFFFFF"/>
              </a:buClr>
              <a:buFont typeface="Calibri" charset="0"/>
              <a:buChar char="•"/>
              <a:defRPr/>
            </a:pPr>
            <a:r>
              <a:rPr lang="en-US" dirty="0" smtClean="0">
                <a:latin typeface="Calibri" charset="0"/>
                <a:cs typeface="Calibri" charset="0"/>
                <a:sym typeface="Calibri" charset="0"/>
              </a:rPr>
              <a:t>Increase understanding of importance of learning progressions for planning instruction and formative assessment opportunities</a:t>
            </a:r>
          </a:p>
          <a:p>
            <a:pPr marL="254000" indent="-38100" eaLnBrk="1" hangingPunct="1">
              <a:spcBef>
                <a:spcPts val="2400"/>
              </a:spcBef>
              <a:buClr>
                <a:srgbClr val="FFFFFF"/>
              </a:buClr>
              <a:buFont typeface="Calibri" charset="0"/>
              <a:buChar char="•"/>
              <a:defRPr/>
            </a:pPr>
            <a:endParaRPr lang="en-US" dirty="0" smtClean="0">
              <a:latin typeface="Calibri" charset="0"/>
              <a:cs typeface="Calibri" charset="0"/>
              <a:sym typeface="Calibri" charset="0"/>
            </a:endParaRPr>
          </a:p>
          <a:p>
            <a:pPr marL="254000" indent="-38100" eaLnBrk="1" hangingPunct="1">
              <a:spcBef>
                <a:spcPts val="2400"/>
              </a:spcBef>
              <a:buClr>
                <a:srgbClr val="FFFFFF"/>
              </a:buClr>
              <a:buFont typeface="Calibri" charset="0"/>
              <a:buChar char="•"/>
              <a:defRPr/>
            </a:pPr>
            <a:r>
              <a:rPr lang="en-US" dirty="0" smtClean="0">
                <a:latin typeface="Calibri" charset="0"/>
                <a:cs typeface="Calibri" charset="0"/>
                <a:sym typeface="Calibri" charset="0"/>
              </a:rPr>
              <a:t>Photo Credit</a:t>
            </a:r>
          </a:p>
          <a:p>
            <a:pPr marL="215900" eaLnBrk="1" hangingPunct="1">
              <a:spcBef>
                <a:spcPts val="2400"/>
              </a:spcBef>
              <a:buClr>
                <a:srgbClr val="FFFFFF"/>
              </a:buClr>
              <a:buFont typeface="Calibri" charset="0"/>
              <a:buNone/>
              <a:defRPr/>
            </a:pPr>
            <a:r>
              <a:rPr lang="en-US" dirty="0" smtClean="0">
                <a:latin typeface="Calibri" charset="0"/>
                <a:cs typeface="Calibri" charset="0"/>
                <a:sym typeface="Calibri" charset="0"/>
              </a:rPr>
              <a:t>Goal Keeper in Action/ </a:t>
            </a:r>
            <a:r>
              <a:rPr lang="en-US" dirty="0" err="1" smtClean="0">
                <a:latin typeface="Calibri" charset="0"/>
                <a:cs typeface="Calibri" charset="0"/>
                <a:sym typeface="Calibri" charset="0"/>
              </a:rPr>
              <a:t>Torsten</a:t>
            </a:r>
            <a:r>
              <a:rPr lang="en-US" dirty="0" smtClean="0">
                <a:latin typeface="Calibri" charset="0"/>
                <a:cs typeface="Calibri" charset="0"/>
                <a:sym typeface="Calibri" charset="0"/>
              </a:rPr>
              <a:t> </a:t>
            </a:r>
            <a:r>
              <a:rPr lang="en-US" dirty="0" err="1" smtClean="0">
                <a:latin typeface="Calibri" charset="0"/>
                <a:cs typeface="Calibri" charset="0"/>
                <a:sym typeface="Calibri" charset="0"/>
              </a:rPr>
              <a:t>Bolten</a:t>
            </a:r>
            <a:r>
              <a:rPr lang="en-US" dirty="0" smtClean="0">
                <a:latin typeface="Calibri" charset="0"/>
                <a:cs typeface="Calibri" charset="0"/>
                <a:sym typeface="Calibri" charset="0"/>
              </a:rPr>
              <a:t> https://</a:t>
            </a:r>
            <a:r>
              <a:rPr lang="en-US" dirty="0" err="1" smtClean="0">
                <a:latin typeface="Calibri" charset="0"/>
                <a:cs typeface="Calibri" charset="0"/>
                <a:sym typeface="Calibri" charset="0"/>
              </a:rPr>
              <a:t>de.wikipedia.org</a:t>
            </a:r>
            <a:r>
              <a:rPr lang="en-US" dirty="0" smtClean="0">
                <a:latin typeface="Calibri" charset="0"/>
                <a:cs typeface="Calibri" charset="0"/>
                <a:sym typeface="Calibri" charset="0"/>
              </a:rPr>
              <a:t>/wiki/</a:t>
            </a:r>
            <a:r>
              <a:rPr lang="en-US" dirty="0" err="1" smtClean="0">
                <a:latin typeface="Calibri" charset="0"/>
                <a:cs typeface="Calibri" charset="0"/>
                <a:sym typeface="Calibri" charset="0"/>
              </a:rPr>
              <a:t>Benutzer:TheBo</a:t>
            </a:r>
            <a:endParaRPr lang="en-US" dirty="0" smtClean="0">
              <a:latin typeface="Calibri" charset="0"/>
              <a:cs typeface="Calibri" charset="0"/>
              <a:sym typeface="Calibri" charset="0"/>
            </a:endParaRPr>
          </a:p>
          <a:p>
            <a:pPr marL="215900" eaLnBrk="1" hangingPunct="1">
              <a:spcBef>
                <a:spcPts val="2400"/>
              </a:spcBef>
              <a:buClr>
                <a:srgbClr val="FFFFFF"/>
              </a:buClr>
              <a:buFont typeface="Calibri" charset="0"/>
              <a:buNone/>
              <a:defRPr/>
            </a:pPr>
            <a:r>
              <a:rPr lang="en-US" dirty="0" smtClean="0">
                <a:latin typeface="Calibri" charset="0"/>
                <a:cs typeface="Calibri" charset="0"/>
                <a:sym typeface="Calibri" charset="0"/>
              </a:rPr>
              <a:t>12/3/2008 Photo Credit https://</a:t>
            </a:r>
            <a:r>
              <a:rPr lang="en-US" dirty="0" err="1" smtClean="0">
                <a:latin typeface="Calibri" charset="0"/>
                <a:cs typeface="Calibri" charset="0"/>
                <a:sym typeface="Calibri" charset="0"/>
              </a:rPr>
              <a:t>en.wikipedia.org</a:t>
            </a:r>
            <a:r>
              <a:rPr lang="en-US" dirty="0" smtClean="0">
                <a:latin typeface="Calibri" charset="0"/>
                <a:cs typeface="Calibri" charset="0"/>
                <a:sym typeface="Calibri" charset="0"/>
              </a:rPr>
              <a:t>/wiki/Goalkeeper#/media/</a:t>
            </a:r>
            <a:r>
              <a:rPr lang="en-US" dirty="0" err="1" smtClean="0">
                <a:latin typeface="Calibri" charset="0"/>
                <a:cs typeface="Calibri" charset="0"/>
                <a:sym typeface="Calibri" charset="0"/>
              </a:rPr>
              <a:t>File:Soccer_Youth_Goal_Keeper.jpg</a:t>
            </a:r>
            <a:endParaRPr lang="en-US" dirty="0" smtClean="0">
              <a:latin typeface="Calibri" charset="0"/>
              <a:cs typeface="Calibri" charset="0"/>
              <a:sym typeface="Calibri" charset="0"/>
            </a:endParaRPr>
          </a:p>
        </p:txBody>
      </p:sp>
    </p:spTree>
    <p:extLst>
      <p:ext uri="{BB962C8B-B14F-4D97-AF65-F5344CB8AC3E}">
        <p14:creationId xmlns:p14="http://schemas.microsoft.com/office/powerpoint/2010/main" val="1885048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Rectangle 1"/>
          <p:cNvSpPr>
            <a:spLocks noGrp="1" noRot="1" noChangeAspect="1" noChangeArrowheads="1" noTextEdit="1"/>
          </p:cNvSpPr>
          <p:nvPr>
            <p:ph type="sldImg"/>
          </p:nvPr>
        </p:nvSpPr>
        <p:spPr>
          <a:solidFill>
            <a:srgbClr val="FFFFFF"/>
          </a:solidFill>
          <a:ln/>
        </p:spPr>
      </p:sp>
      <p:sp>
        <p:nvSpPr>
          <p:cNvPr id="30105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688" eaLnBrk="1" hangingPunct="1"/>
            <a:r>
              <a:rPr lang="en-US" altLang="en-US" dirty="0" smtClean="0">
                <a:solidFill>
                  <a:srgbClr val="000000"/>
                </a:solidFill>
                <a:latin typeface="Calibri" charset="0"/>
                <a:ea typeface="ＭＳ Ｐゴシック" charset="-128"/>
                <a:sym typeface="Calibri" charset="0"/>
              </a:rPr>
              <a:t>Grant Wiggins</a:t>
            </a:r>
            <a:r>
              <a:rPr lang="en-US" altLang="en-US" baseline="0" dirty="0" smtClean="0">
                <a:solidFill>
                  <a:srgbClr val="000000"/>
                </a:solidFill>
                <a:latin typeface="Calibri" charset="0"/>
                <a:ea typeface="ＭＳ Ｐゴシック" charset="-128"/>
                <a:sym typeface="Calibri" charset="0"/>
              </a:rPr>
              <a:t> describes the need for some kind of organizing structure for learning in the following way:</a:t>
            </a:r>
            <a:endParaRPr lang="en-US" altLang="en-US" dirty="0" smtClean="0">
              <a:solidFill>
                <a:srgbClr val="000000"/>
              </a:solidFill>
              <a:latin typeface="Calibri" charset="0"/>
              <a:ea typeface="ＭＳ Ｐゴシック" charset="-128"/>
              <a:sym typeface="Calibri" charset="0"/>
            </a:endParaRPr>
          </a:p>
          <a:p>
            <a:pPr marL="39688" eaLnBrk="1" hangingPunct="1"/>
            <a:r>
              <a:rPr lang="en-US" altLang="en-US" dirty="0" smtClean="0">
                <a:solidFill>
                  <a:srgbClr val="000000"/>
                </a:solidFill>
                <a:latin typeface="Calibri" charset="0"/>
                <a:ea typeface="ＭＳ Ｐゴシック" charset="-128"/>
                <a:sym typeface="Calibri" charset="0"/>
              </a:rPr>
              <a:t>As </a:t>
            </a:r>
            <a:r>
              <a:rPr lang="en-US" altLang="en-US" dirty="0">
                <a:solidFill>
                  <a:srgbClr val="000000"/>
                </a:solidFill>
                <a:latin typeface="Calibri" charset="0"/>
                <a:ea typeface="ＭＳ Ｐゴシック" charset="-128"/>
                <a:sym typeface="Calibri" charset="0"/>
              </a:rPr>
              <a:t>a learner...</a:t>
            </a:r>
          </a:p>
          <a:p>
            <a:pPr marL="39688" eaLnBrk="1" hangingPunct="1"/>
            <a:r>
              <a:rPr lang="en-US" altLang="en-US" dirty="0">
                <a:solidFill>
                  <a:srgbClr val="000000"/>
                </a:solidFill>
                <a:latin typeface="Calibri" charset="0"/>
                <a:ea typeface="ＭＳ Ｐゴシック" charset="-128"/>
                <a:sym typeface="Calibri" charset="0"/>
              </a:rPr>
              <a:t>I need a helpful schema, a framework, a touchstone, a guidepost, a strategy for making sense of what I am learning.  In other words, I need a framework for my new content:  I need a way to order, categorize and prioritize what I am learning.</a:t>
            </a:r>
          </a:p>
          <a:p>
            <a:pPr marL="39688" algn="r" eaLnBrk="1" hangingPunct="1"/>
            <a:r>
              <a:rPr lang="en-US" altLang="en-US" dirty="0">
                <a:solidFill>
                  <a:srgbClr val="000000"/>
                </a:solidFill>
                <a:latin typeface="Calibri" charset="0"/>
                <a:ea typeface="ＭＳ Ｐゴシック" charset="-128"/>
                <a:sym typeface="Calibri" charset="0"/>
              </a:rPr>
              <a:t>Grant Wiggins</a:t>
            </a:r>
          </a:p>
        </p:txBody>
      </p:sp>
    </p:spTree>
    <p:extLst>
      <p:ext uri="{BB962C8B-B14F-4D97-AF65-F5344CB8AC3E}">
        <p14:creationId xmlns:p14="http://schemas.microsoft.com/office/powerpoint/2010/main" val="1834919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5" name="Rectangle 1"/>
          <p:cNvSpPr>
            <a:spLocks noGrp="1" noRot="1" noChangeAspect="1" noChangeArrowheads="1" noTextEdit="1"/>
          </p:cNvSpPr>
          <p:nvPr>
            <p:ph type="sldImg"/>
          </p:nvPr>
        </p:nvSpPr>
        <p:spPr>
          <a:solidFill>
            <a:srgbClr val="FFFFFF"/>
          </a:solidFill>
          <a:ln/>
        </p:spPr>
      </p:sp>
      <p:sp>
        <p:nvSpPr>
          <p:cNvPr id="30310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688" eaLnBrk="1" hangingPunct="1"/>
            <a:r>
              <a:rPr lang="en-US" altLang="en-US" dirty="0">
                <a:solidFill>
                  <a:srgbClr val="000000"/>
                </a:solidFill>
                <a:latin typeface="Calibri" charset="0"/>
                <a:ea typeface="ＭＳ Ｐゴシック" charset="-128"/>
                <a:sym typeface="Calibri" charset="0"/>
              </a:rPr>
              <a:t>Learning progressions that clearly articulate a progression of learning in a domain can provide the big picture of what is to be learned, support instructional planning, and act as a touchstone for formative assessment. </a:t>
            </a:r>
          </a:p>
          <a:p>
            <a:pPr marL="39688" algn="r" eaLnBrk="1" hangingPunct="1"/>
            <a:r>
              <a:rPr lang="en-US" altLang="en-US" dirty="0">
                <a:solidFill>
                  <a:srgbClr val="000000"/>
                </a:solidFill>
                <a:latin typeface="Calibri" charset="0"/>
                <a:ea typeface="ＭＳ Ｐゴシック" charset="-128"/>
                <a:sym typeface="Calibri" charset="0"/>
              </a:rPr>
              <a:t>-</a:t>
            </a:r>
            <a:r>
              <a:rPr lang="en-US" altLang="en-US" dirty="0">
                <a:solidFill>
                  <a:srgbClr val="000000"/>
                </a:solidFill>
                <a:latin typeface="Calibri Italic" charset="0"/>
                <a:ea typeface="ＭＳ Ｐゴシック" charset="-128"/>
                <a:sym typeface="Calibri Italic" charset="0"/>
              </a:rPr>
              <a:t>Margaret </a:t>
            </a:r>
            <a:r>
              <a:rPr lang="en-US" altLang="en-US" dirty="0" smtClean="0">
                <a:solidFill>
                  <a:srgbClr val="000000"/>
                </a:solidFill>
                <a:latin typeface="Calibri Italic" charset="0"/>
                <a:ea typeface="ＭＳ Ｐゴシック" charset="-128"/>
                <a:sym typeface="Calibri Italic" charset="0"/>
              </a:rPr>
              <a:t>Heritage</a:t>
            </a:r>
          </a:p>
          <a:p>
            <a:pPr marL="39688" algn="l" eaLnBrk="1" hangingPunct="1"/>
            <a:r>
              <a:rPr lang="en-US" altLang="en-US" dirty="0" smtClean="0">
                <a:solidFill>
                  <a:srgbClr val="000000"/>
                </a:solidFill>
                <a:latin typeface="Calibri Italic" charset="0"/>
                <a:ea typeface="ＭＳ Ｐゴシック" charset="-128"/>
                <a:sym typeface="Calibri Italic" charset="0"/>
              </a:rPr>
              <a:t>Margaret Heritage has done a lot of research around learning progressions and formative</a:t>
            </a:r>
            <a:r>
              <a:rPr lang="en-US" altLang="en-US" baseline="0" dirty="0" smtClean="0">
                <a:solidFill>
                  <a:srgbClr val="000000"/>
                </a:solidFill>
                <a:latin typeface="Calibri Italic" charset="0"/>
                <a:ea typeface="ＭＳ Ｐゴシック" charset="-128"/>
                <a:sym typeface="Calibri Italic" charset="0"/>
              </a:rPr>
              <a:t> assessment and is well regarded by the Council of Chief State School Officers (CCSSO).</a:t>
            </a:r>
            <a:endParaRPr lang="en-US" altLang="en-US" dirty="0">
              <a:solidFill>
                <a:srgbClr val="000000"/>
              </a:solidFill>
              <a:latin typeface="Calibri Italic" charset="0"/>
              <a:ea typeface="ＭＳ Ｐゴシック" charset="-128"/>
              <a:sym typeface="Calibri Italic" charset="0"/>
            </a:endParaRPr>
          </a:p>
        </p:txBody>
      </p:sp>
    </p:spTree>
    <p:extLst>
      <p:ext uri="{BB962C8B-B14F-4D97-AF65-F5344CB8AC3E}">
        <p14:creationId xmlns:p14="http://schemas.microsoft.com/office/powerpoint/2010/main" val="1625352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Rectangle 1"/>
          <p:cNvSpPr>
            <a:spLocks noGrp="1" noRot="1" noChangeAspect="1" noChangeArrowheads="1" noTextEdit="1"/>
          </p:cNvSpPr>
          <p:nvPr>
            <p:ph type="sldImg"/>
          </p:nvPr>
        </p:nvSpPr>
        <p:spPr>
          <a:solidFill>
            <a:srgbClr val="FFFFFF"/>
          </a:solidFill>
          <a:ln/>
        </p:spPr>
      </p:sp>
      <p:sp>
        <p:nvSpPr>
          <p:cNvPr id="30515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92088" eaLnBrk="1" hangingPunct="1"/>
            <a:r>
              <a:rPr lang="en-US" altLang="en-US" dirty="0" smtClean="0">
                <a:solidFill>
                  <a:srgbClr val="000000"/>
                </a:solidFill>
                <a:latin typeface="Calibri" charset="0"/>
                <a:ea typeface="ＭＳ Ｐゴシック" charset="-128"/>
                <a:sym typeface="Calibri" charset="0"/>
              </a:rPr>
              <a:t>As you consider how to put together a unit of instruction, based on a standard for your grade, consider the size of the instructional unit you are working on. </a:t>
            </a:r>
          </a:p>
          <a:p>
            <a:pPr marL="363538" indent="-171450" eaLnBrk="1" hangingPunct="1">
              <a:buFont typeface="Arial" charset="0"/>
              <a:buChar char="•"/>
            </a:pPr>
            <a:r>
              <a:rPr lang="en-US" altLang="en-US" dirty="0" smtClean="0">
                <a:solidFill>
                  <a:srgbClr val="000000"/>
                </a:solidFill>
                <a:latin typeface="Calibri" charset="0"/>
                <a:ea typeface="ＭＳ Ｐゴシック" charset="-128"/>
                <a:sym typeface="Calibri" charset="0"/>
              </a:rPr>
              <a:t>Are </a:t>
            </a:r>
            <a:r>
              <a:rPr lang="en-US" altLang="en-US" dirty="0">
                <a:solidFill>
                  <a:srgbClr val="000000"/>
                </a:solidFill>
                <a:latin typeface="Calibri" charset="0"/>
                <a:ea typeface="ＭＳ Ｐゴシック" charset="-128"/>
                <a:sym typeface="Calibri" charset="0"/>
              </a:rPr>
              <a:t>you thinking about the year long learning progression?  More along the size of a unit or kit?</a:t>
            </a:r>
          </a:p>
          <a:p>
            <a:pPr marL="192088" eaLnBrk="1" hangingPunct="1"/>
            <a:r>
              <a:rPr lang="en-US" altLang="en-US" dirty="0">
                <a:solidFill>
                  <a:srgbClr val="000000"/>
                </a:solidFill>
                <a:latin typeface="Calibri" charset="0"/>
                <a:ea typeface="ＭＳ Ｐゴシック" charset="-128"/>
                <a:sym typeface="Calibri" charset="0"/>
              </a:rPr>
              <a:t>In science, the well researched grade leveled learning progressions are of a large grain </a:t>
            </a:r>
            <a:r>
              <a:rPr lang="en-US" altLang="en-US" dirty="0" smtClean="0">
                <a:solidFill>
                  <a:srgbClr val="000000"/>
                </a:solidFill>
                <a:latin typeface="Calibri" charset="0"/>
                <a:ea typeface="ＭＳ Ｐゴシック" charset="-128"/>
                <a:sym typeface="Calibri" charset="0"/>
              </a:rPr>
              <a:t>size.</a:t>
            </a:r>
            <a:endParaRPr lang="en-US" altLang="en-US" dirty="0">
              <a:solidFill>
                <a:srgbClr val="000000"/>
              </a:solidFill>
              <a:latin typeface="Calibri" charset="0"/>
              <a:ea typeface="ＭＳ Ｐゴシック" charset="-128"/>
              <a:sym typeface="Calibri" charset="0"/>
            </a:endParaRPr>
          </a:p>
          <a:p>
            <a:pPr marL="192088" eaLnBrk="1" hangingPunct="1"/>
            <a:r>
              <a:rPr lang="en-US" altLang="en-US" dirty="0">
                <a:solidFill>
                  <a:srgbClr val="000000"/>
                </a:solidFill>
                <a:latin typeface="Calibri" charset="0"/>
                <a:ea typeface="ＭＳ Ｐゴシック" charset="-128"/>
                <a:sym typeface="Calibri" charset="0"/>
              </a:rPr>
              <a:t>For our purposes, we</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re asking you to think about a unit sized block of instruction, approximately 2-4 weeks for a good sized idea.</a:t>
            </a:r>
          </a:p>
          <a:p>
            <a:pPr marL="192088" eaLnBrk="1" hangingPunct="1"/>
            <a:endParaRPr lang="en-US" altLang="en-US" dirty="0">
              <a:solidFill>
                <a:srgbClr val="000000"/>
              </a:solidFill>
              <a:latin typeface="Calibri" charset="0"/>
              <a:ea typeface="ＭＳ Ｐゴシック" charset="-128"/>
              <a:sym typeface="Calibri" charset="0"/>
            </a:endParaRPr>
          </a:p>
          <a:p>
            <a:pPr marL="192088" eaLnBrk="1" hangingPunct="1"/>
            <a:r>
              <a:rPr lang="en-US" altLang="en-US" dirty="0">
                <a:solidFill>
                  <a:srgbClr val="000000"/>
                </a:solidFill>
                <a:latin typeface="Calibri" charset="0"/>
                <a:ea typeface="ＭＳ Ｐゴシック" charset="-128"/>
                <a:sym typeface="Calibri" charset="0"/>
              </a:rPr>
              <a:t>Photo Credit</a:t>
            </a:r>
          </a:p>
          <a:p>
            <a:pPr marL="192088" eaLnBrk="1" hangingPunct="1"/>
            <a:r>
              <a:rPr lang="en-US" altLang="en-US" dirty="0">
                <a:ea typeface="ＭＳ Ｐゴシック" charset="-128"/>
              </a:rPr>
              <a:t>Lower Freshwater Molasses/ Darkroom Daze </a:t>
            </a:r>
            <a:r>
              <a:rPr lang="en-US" altLang="en-US" dirty="0">
                <a:ea typeface="ＭＳ Ｐゴシック" charset="-128"/>
                <a:hlinkClick r:id="rId3"/>
              </a:rPr>
              <a:t>https://www.flickr.com/photos/brize//</a:t>
            </a:r>
            <a:r>
              <a:rPr lang="en-US" altLang="en-US" dirty="0">
                <a:ea typeface="ＭＳ Ｐゴシック" charset="-128"/>
              </a:rPr>
              <a:t> 5/20/2008/ Photo Credit https://</a:t>
            </a:r>
            <a:r>
              <a:rPr lang="en-US" altLang="en-US" dirty="0" err="1">
                <a:ea typeface="ＭＳ Ｐゴシック" charset="-128"/>
              </a:rPr>
              <a:t>www.flickr.com</a:t>
            </a:r>
            <a:r>
              <a:rPr lang="en-US" altLang="en-US" dirty="0">
                <a:ea typeface="ＭＳ Ｐゴシック" charset="-128"/>
              </a:rPr>
              <a:t>/photos/</a:t>
            </a:r>
            <a:r>
              <a:rPr lang="en-US" altLang="en-US" dirty="0" err="1">
                <a:ea typeface="ＭＳ Ｐゴシック" charset="-128"/>
              </a:rPr>
              <a:t>brize</a:t>
            </a:r>
            <a:r>
              <a:rPr lang="en-US" altLang="en-US" dirty="0">
                <a:ea typeface="ＭＳ Ｐゴシック" charset="-128"/>
              </a:rPr>
              <a:t>/5946769538</a:t>
            </a:r>
          </a:p>
          <a:p>
            <a:pPr marL="192088" eaLnBrk="1" hangingPunct="1"/>
            <a:endParaRPr lang="en-US" altLang="en-US" dirty="0">
              <a:solidFill>
                <a:srgbClr val="000000"/>
              </a:solidFill>
              <a:latin typeface="Calibri" charset="0"/>
              <a:ea typeface="ＭＳ Ｐゴシック" charset="-128"/>
              <a:sym typeface="Calibri" charset="0"/>
            </a:endParaRPr>
          </a:p>
          <a:p>
            <a:pPr marL="192088" eaLnBrk="1" hangingPunct="1"/>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31504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Rectangle 1"/>
          <p:cNvSpPr>
            <a:spLocks noGrp="1" noRot="1" noChangeAspect="1" noChangeArrowheads="1" noTextEdit="1"/>
          </p:cNvSpPr>
          <p:nvPr>
            <p:ph type="sldImg"/>
          </p:nvPr>
        </p:nvSpPr>
        <p:spPr>
          <a:solidFill>
            <a:srgbClr val="FFFFFF"/>
          </a:solidFill>
          <a:ln/>
        </p:spPr>
      </p:sp>
      <p:sp>
        <p:nvSpPr>
          <p:cNvPr id="30720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688" eaLnBrk="1" hangingPunct="1"/>
            <a:r>
              <a:rPr lang="en-US" altLang="en-US">
                <a:solidFill>
                  <a:srgbClr val="000000"/>
                </a:solidFill>
                <a:latin typeface="Calibri" charset="0"/>
                <a:ea typeface="ＭＳ Ｐゴシック" charset="-128"/>
                <a:sym typeface="Calibri" charset="0"/>
              </a:rPr>
              <a:t>When constructing a learning progression, it</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s important to think about the building block knowledge necessary to reach a big idea.</a:t>
            </a:r>
          </a:p>
          <a:p>
            <a:pPr marL="39688" eaLnBrk="1" hangingPunct="1"/>
            <a:r>
              <a:rPr lang="en-US" altLang="en-US">
                <a:solidFill>
                  <a:srgbClr val="000000"/>
                </a:solidFill>
                <a:latin typeface="Calibri" charset="0"/>
                <a:ea typeface="ＭＳ Ｐゴシック" charset="-128"/>
                <a:sym typeface="Calibri" charset="0"/>
              </a:rPr>
              <a:t>As you think about the progression for a unit of your instruction, what building blocks are necessary and sufficient to build the big idea?  </a:t>
            </a:r>
          </a:p>
          <a:p>
            <a:pPr marL="39688" eaLnBrk="1" hangingPunct="1"/>
            <a:r>
              <a:rPr lang="en-US" altLang="en-US">
                <a:solidFill>
                  <a:srgbClr val="000000"/>
                </a:solidFill>
                <a:latin typeface="Calibri" charset="0"/>
                <a:ea typeface="ＭＳ Ｐゴシック" charset="-128"/>
                <a:sym typeface="Calibri" charset="0"/>
              </a:rPr>
              <a:t>What does each building block </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look like</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a:t>
            </a:r>
          </a:p>
          <a:p>
            <a:pPr marL="39688" eaLnBrk="1" hangingPunct="1"/>
            <a:r>
              <a:rPr lang="en-US" altLang="en-US">
                <a:solidFill>
                  <a:srgbClr val="000000"/>
                </a:solidFill>
                <a:latin typeface="Calibri" charset="0"/>
                <a:ea typeface="ＭＳ Ｐゴシック" charset="-128"/>
                <a:sym typeface="Calibri" charset="0"/>
              </a:rPr>
              <a:t>How will you (and your students) know when they have achieved an appropriate level of understanding of the idea?</a:t>
            </a:r>
          </a:p>
          <a:p>
            <a:pPr marL="39688" eaLnBrk="1" hangingPunct="1"/>
            <a:r>
              <a:rPr lang="en-US" altLang="en-US">
                <a:solidFill>
                  <a:srgbClr val="000000"/>
                </a:solidFill>
                <a:latin typeface="Calibri" charset="0"/>
                <a:ea typeface="ＭＳ Ｐゴシック" charset="-128"/>
                <a:sym typeface="Calibri" charset="0"/>
              </a:rPr>
              <a:t>What do the success criteria look like?</a:t>
            </a:r>
          </a:p>
          <a:p>
            <a:pPr marL="39688" eaLnBrk="1" hangingPunct="1"/>
            <a:r>
              <a:rPr lang="en-US" altLang="en-US">
                <a:solidFill>
                  <a:srgbClr val="000000"/>
                </a:solidFill>
                <a:latin typeface="Calibri" charset="0"/>
                <a:ea typeface="ＭＳ Ｐゴシック" charset="-128"/>
                <a:sym typeface="Calibri" charset="0"/>
              </a:rPr>
              <a:t>What evidence of student understanding will you gather?  </a:t>
            </a:r>
          </a:p>
        </p:txBody>
      </p:sp>
    </p:spTree>
    <p:extLst>
      <p:ext uri="{BB962C8B-B14F-4D97-AF65-F5344CB8AC3E}">
        <p14:creationId xmlns:p14="http://schemas.microsoft.com/office/powerpoint/2010/main" val="4284166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49" name="Rectangle 1"/>
          <p:cNvSpPr>
            <a:spLocks noGrp="1" noRot="1" noChangeAspect="1" noChangeArrowheads="1" noTextEdit="1"/>
          </p:cNvSpPr>
          <p:nvPr>
            <p:ph type="sldImg"/>
          </p:nvPr>
        </p:nvSpPr>
        <p:spPr>
          <a:solidFill>
            <a:srgbClr val="FFFFFF"/>
          </a:solidFill>
          <a:ln/>
        </p:spPr>
      </p:sp>
      <p:sp>
        <p:nvSpPr>
          <p:cNvPr id="30925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92088" eaLnBrk="1" hangingPunct="1"/>
            <a:r>
              <a:rPr lang="en-US" altLang="en-US" dirty="0">
                <a:solidFill>
                  <a:srgbClr val="000000"/>
                </a:solidFill>
                <a:latin typeface="Calibri" charset="0"/>
                <a:ea typeface="ＭＳ Ｐゴシック" charset="-128"/>
                <a:sym typeface="Calibri" charset="0"/>
              </a:rPr>
              <a:t>Step 1: Identify the big idea, from the CCSSM or the </a:t>
            </a:r>
            <a:r>
              <a:rPr lang="en-US" altLang="en-US" dirty="0" smtClean="0">
                <a:solidFill>
                  <a:srgbClr val="000000"/>
                </a:solidFill>
                <a:latin typeface="Calibri" charset="0"/>
                <a:ea typeface="ＭＳ Ｐゴシック" charset="-128"/>
                <a:sym typeface="Calibri" charset="0"/>
              </a:rPr>
              <a:t>NGSS, </a:t>
            </a:r>
            <a:r>
              <a:rPr lang="en-US" altLang="en-US" dirty="0">
                <a:solidFill>
                  <a:srgbClr val="000000"/>
                </a:solidFill>
                <a:latin typeface="Calibri" charset="0"/>
                <a:ea typeface="ＭＳ Ｐゴシック" charset="-128"/>
                <a:sym typeface="Calibri" charset="0"/>
              </a:rPr>
              <a:t>in your kit or curriculum.</a:t>
            </a:r>
          </a:p>
          <a:p>
            <a:pPr marL="192088" eaLnBrk="1" hangingPunct="1"/>
            <a:endParaRPr lang="en-US" altLang="en-US" dirty="0">
              <a:solidFill>
                <a:srgbClr val="000000"/>
              </a:solidFill>
              <a:latin typeface="Calibri" charset="0"/>
              <a:ea typeface="ＭＳ Ｐゴシック" charset="-128"/>
              <a:sym typeface="Calibri" charset="0"/>
            </a:endParaRPr>
          </a:p>
          <a:p>
            <a:pPr marL="192088" eaLnBrk="1" hangingPunct="1"/>
            <a:r>
              <a:rPr lang="en-US" altLang="en-US" dirty="0" smtClean="0">
                <a:solidFill>
                  <a:srgbClr val="000000"/>
                </a:solidFill>
                <a:latin typeface="Calibri" charset="0"/>
                <a:ea typeface="ＭＳ Ｐゴシック" charset="-128"/>
                <a:sym typeface="Calibri" charset="0"/>
              </a:rPr>
              <a:t>Photo Credit</a:t>
            </a:r>
          </a:p>
          <a:p>
            <a:pPr>
              <a:defRPr/>
            </a:pPr>
            <a:r>
              <a:rPr lang="en-US" dirty="0" smtClean="0">
                <a:solidFill>
                  <a:schemeClr val="bg1"/>
                </a:solidFill>
              </a:rPr>
              <a:t>Big Idea/ </a:t>
            </a:r>
            <a:r>
              <a:rPr lang="en-US" dirty="0" smtClean="0">
                <a:solidFill>
                  <a:schemeClr val="bg1"/>
                </a:solidFill>
                <a:hlinkClick r:id="rId3"/>
              </a:rPr>
              <a:t>http://www.homewatersoftenerreviews.com/</a:t>
            </a:r>
            <a:r>
              <a:rPr lang="en-US" dirty="0" smtClean="0">
                <a:solidFill>
                  <a:schemeClr val="bg1"/>
                </a:solidFill>
              </a:rPr>
              <a:t> 5/21/2015/ </a:t>
            </a:r>
          </a:p>
          <a:p>
            <a:pPr>
              <a:defRPr/>
            </a:pPr>
            <a:r>
              <a:rPr lang="en-US" dirty="0" smtClean="0">
                <a:solidFill>
                  <a:schemeClr val="bg1"/>
                </a:solidFill>
              </a:rPr>
              <a:t>Photo Credit </a:t>
            </a:r>
            <a:r>
              <a:rPr lang="pl-PL" dirty="0" err="1" smtClean="0">
                <a:solidFill>
                  <a:schemeClr val="bg1"/>
                </a:solidFill>
              </a:rPr>
              <a:t>https</a:t>
            </a:r>
            <a:r>
              <a:rPr lang="pl-PL" dirty="0" smtClean="0">
                <a:solidFill>
                  <a:schemeClr val="bg1"/>
                </a:solidFill>
              </a:rPr>
              <a:t>://</a:t>
            </a:r>
            <a:r>
              <a:rPr lang="pl-PL" dirty="0" err="1" smtClean="0">
                <a:solidFill>
                  <a:schemeClr val="bg1"/>
                </a:solidFill>
              </a:rPr>
              <a:t>www.flickr.com</a:t>
            </a:r>
            <a:r>
              <a:rPr lang="pl-PL" dirty="0" smtClean="0">
                <a:solidFill>
                  <a:schemeClr val="bg1"/>
                </a:solidFill>
              </a:rPr>
              <a:t>/</a:t>
            </a:r>
            <a:r>
              <a:rPr lang="pl-PL" dirty="0" err="1" smtClean="0">
                <a:solidFill>
                  <a:schemeClr val="bg1"/>
                </a:solidFill>
              </a:rPr>
              <a:t>photos</a:t>
            </a:r>
            <a:r>
              <a:rPr lang="pl-PL" dirty="0" smtClean="0">
                <a:solidFill>
                  <a:schemeClr val="bg1"/>
                </a:solidFill>
              </a:rPr>
              <a:t>/132053576@N03/17331325173</a:t>
            </a:r>
            <a:endParaRPr lang="en-US" dirty="0" smtClean="0">
              <a:solidFill>
                <a:schemeClr val="bg1"/>
              </a:solidFill>
            </a:endParaRPr>
          </a:p>
          <a:p>
            <a:pPr marL="192088" eaLnBrk="1" hangingPunct="1"/>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20326786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7" name="Rectangle 1"/>
          <p:cNvSpPr>
            <a:spLocks noGrp="1" noRot="1" noChangeAspect="1" noChangeArrowheads="1" noTextEdit="1"/>
          </p:cNvSpPr>
          <p:nvPr>
            <p:ph type="sldImg"/>
          </p:nvPr>
        </p:nvSpPr>
        <p:spPr>
          <a:solidFill>
            <a:srgbClr val="FFFFFF"/>
          </a:solidFill>
          <a:ln/>
        </p:spPr>
      </p:sp>
      <p:sp>
        <p:nvSpPr>
          <p:cNvPr id="31129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Calibri Bold" charset="0"/>
                <a:ea typeface="ＭＳ Ｐゴシック" charset="-128"/>
                <a:sym typeface="Calibri Bold" charset="0"/>
              </a:rPr>
              <a:t>Example Big Idea from the 3</a:t>
            </a:r>
            <a:r>
              <a:rPr lang="en-US" altLang="en-US" baseline="30000" dirty="0" smtClean="0">
                <a:latin typeface="Calibri Bold" charset="0"/>
                <a:ea typeface="ＭＳ Ｐゴシック" charset="-128"/>
                <a:sym typeface="Calibri Bold" charset="0"/>
              </a:rPr>
              <a:t>rd</a:t>
            </a:r>
            <a:r>
              <a:rPr lang="en-US" altLang="en-US" dirty="0" smtClean="0">
                <a:latin typeface="Calibri Bold" charset="0"/>
                <a:ea typeface="ＭＳ Ｐゴシック" charset="-128"/>
                <a:sym typeface="Calibri Bold" charset="0"/>
              </a:rPr>
              <a:t> grade CCSSM</a:t>
            </a:r>
            <a:r>
              <a:rPr lang="en-US" altLang="en-US" baseline="0" dirty="0" smtClean="0">
                <a:latin typeface="Calibri Bold" charset="0"/>
                <a:ea typeface="ＭＳ Ｐゴシック" charset="-128"/>
                <a:sym typeface="Calibri Bold" charset="0"/>
              </a:rPr>
              <a:t> standards</a:t>
            </a:r>
            <a:endParaRPr lang="en-US" altLang="en-US" dirty="0" smtClean="0">
              <a:latin typeface="Calibri Bold" charset="0"/>
              <a:ea typeface="ＭＳ Ｐゴシック" charset="-128"/>
              <a:sym typeface="Calibri Bold" charset="0"/>
            </a:endParaRPr>
          </a:p>
          <a:p>
            <a:pPr eaLnBrk="1" hangingPunct="1"/>
            <a:endParaRPr lang="en-US" altLang="en-US" dirty="0" smtClean="0">
              <a:latin typeface="Calibri Bold" charset="0"/>
              <a:ea typeface="ＭＳ Ｐゴシック" charset="-128"/>
              <a:sym typeface="Calibri Bold" charset="0"/>
            </a:endParaRPr>
          </a:p>
          <a:p>
            <a:pPr eaLnBrk="1" hangingPunct="1"/>
            <a:r>
              <a:rPr lang="en-US" altLang="en-US" dirty="0" smtClean="0">
                <a:latin typeface="Calibri Bold" charset="0"/>
                <a:ea typeface="ＭＳ Ｐゴシック" charset="-128"/>
                <a:sym typeface="Calibri Bold" charset="0"/>
              </a:rPr>
              <a:t>Big </a:t>
            </a:r>
            <a:r>
              <a:rPr lang="en-US" altLang="en-US" dirty="0">
                <a:latin typeface="Calibri Bold" charset="0"/>
                <a:ea typeface="ＭＳ Ｐゴシック" charset="-128"/>
                <a:sym typeface="Calibri Bold" charset="0"/>
              </a:rPr>
              <a:t>Idea:</a:t>
            </a:r>
            <a:endParaRPr lang="en-US" altLang="en-US" dirty="0">
              <a:latin typeface="Times New Roman Bold" charset="0"/>
              <a:ea typeface="ＭＳ Ｐゴシック" charset="-128"/>
              <a:sym typeface="Times New Roman Bold" charset="0"/>
            </a:endParaRPr>
          </a:p>
          <a:p>
            <a:pPr eaLnBrk="1" hangingPunct="1"/>
            <a:endParaRPr lang="en-US" altLang="en-US" dirty="0">
              <a:latin typeface="Times New Roman Bold" charset="0"/>
              <a:ea typeface="ＭＳ Ｐゴシック" charset="-128"/>
              <a:sym typeface="Times New Roman Bold" charset="0"/>
            </a:endParaRPr>
          </a:p>
          <a:p>
            <a:pPr eaLnBrk="1" hangingPunct="1"/>
            <a:r>
              <a:rPr lang="en-US" altLang="en-US" dirty="0">
                <a:latin typeface="Calibri Bold" charset="0"/>
                <a:ea typeface="ＭＳ Ｐゴシック" charset="-128"/>
                <a:sym typeface="Calibri Bold" charset="0"/>
              </a:rPr>
              <a:t>Area is a measurable attribute that is related to both multiplication and addition.</a:t>
            </a:r>
          </a:p>
          <a:p>
            <a:pPr eaLnBrk="1" hangingPunct="1"/>
            <a:endParaRPr lang="en-US" altLang="en-US" dirty="0">
              <a:latin typeface="Calibri Bold" charset="0"/>
              <a:ea typeface="ＭＳ Ｐゴシック" charset="-128"/>
              <a:sym typeface="Calibri Bold" charset="0"/>
            </a:endParaRPr>
          </a:p>
          <a:p>
            <a:pPr eaLnBrk="1" hangingPunct="1"/>
            <a:r>
              <a:rPr lang="en-US" altLang="en-US" dirty="0">
                <a:latin typeface="Calibri Bold" charset="0"/>
                <a:ea typeface="ＭＳ Ｐゴシック" charset="-128"/>
                <a:sym typeface="Calibri Bold" charset="0"/>
              </a:rPr>
              <a:t>(3.MD)</a:t>
            </a:r>
          </a:p>
          <a:p>
            <a:pPr eaLnBrk="1" hangingPunct="1"/>
            <a:endParaRPr lang="en-US" altLang="en-US" dirty="0">
              <a:latin typeface="Calibri Bold" charset="0"/>
              <a:ea typeface="ＭＳ Ｐゴシック" charset="-128"/>
              <a:sym typeface="Calibri Bold" charset="0"/>
            </a:endParaRPr>
          </a:p>
          <a:p>
            <a:pPr eaLnBrk="1" hangingPunct="1"/>
            <a:endParaRPr lang="en-US" altLang="en-US" dirty="0">
              <a:latin typeface="Calibri Bold" charset="0"/>
              <a:ea typeface="ＭＳ Ｐゴシック" charset="-128"/>
              <a:sym typeface="Calibri Bold" charset="0"/>
            </a:endParaRPr>
          </a:p>
          <a:p>
            <a:pPr eaLnBrk="1" hangingPunct="1"/>
            <a:endParaRPr lang="en-US" altLang="en-US" dirty="0">
              <a:latin typeface="Times New Roman Bold" charset="0"/>
              <a:ea typeface="ＭＳ Ｐゴシック" charset="-128"/>
              <a:sym typeface="Times New Roman Bold" charset="0"/>
            </a:endParaRPr>
          </a:p>
          <a:p>
            <a:pPr eaLnBrk="1" hangingPunct="1"/>
            <a:endParaRPr lang="en-US" altLang="en-US" dirty="0">
              <a:latin typeface="Lucida Grande" charset="0"/>
              <a:ea typeface="ＭＳ Ｐゴシック" charset="-128"/>
              <a:sym typeface="Lucida Grande" charset="0"/>
            </a:endParaRPr>
          </a:p>
        </p:txBody>
      </p:sp>
    </p:spTree>
    <p:extLst>
      <p:ext uri="{BB962C8B-B14F-4D97-AF65-F5344CB8AC3E}">
        <p14:creationId xmlns:p14="http://schemas.microsoft.com/office/powerpoint/2010/main" val="1060785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Rectangle 1"/>
          <p:cNvSpPr>
            <a:spLocks noGrp="1" noRot="1" noChangeAspect="1" noChangeArrowheads="1" noTextEdit="1"/>
          </p:cNvSpPr>
          <p:nvPr>
            <p:ph type="sldImg"/>
          </p:nvPr>
        </p:nvSpPr>
        <p:spPr>
          <a:solidFill>
            <a:srgbClr val="FFFFFF"/>
          </a:solidFill>
          <a:ln/>
        </p:spPr>
      </p:sp>
      <p:sp>
        <p:nvSpPr>
          <p:cNvPr id="173058" name="Rectangle 2"/>
          <p:cNvSpPr>
            <a:spLocks noGrp="1" noChangeArrowheads="1"/>
          </p:cNvSpPr>
          <p:nvPr>
            <p:ph type="body" idx="1"/>
          </p:nvPr>
        </p:nvSpPr>
        <p:spPr>
          <a:ln/>
        </p:spPr>
        <p:txBody>
          <a:bodyPr/>
          <a:lstStyle/>
          <a:p>
            <a:pPr marL="136525" eaLnBrk="1" hangingPunct="1">
              <a:defRPr/>
            </a:pPr>
            <a:r>
              <a:rPr lang="en-US" altLang="en-US" dirty="0">
                <a:solidFill>
                  <a:srgbClr val="000000"/>
                </a:solidFill>
                <a:latin typeface="Calibri" charset="0"/>
                <a:ea typeface="ＭＳ Ｐゴシック" charset="-128"/>
                <a:sym typeface="Calibri" charset="0"/>
              </a:rPr>
              <a:t>What are the need-to-know building blocks of enabling knowledge and requisite skills?</a:t>
            </a:r>
          </a:p>
          <a:p>
            <a:pPr marL="307975" indent="-171450" eaLnBrk="1" hangingPunct="1">
              <a:buFont typeface="Arial" charset="0"/>
              <a:buChar char="•"/>
              <a:defRPr/>
            </a:pPr>
            <a:r>
              <a:rPr lang="en-US" altLang="en-US" dirty="0">
                <a:solidFill>
                  <a:srgbClr val="000000"/>
                </a:solidFill>
                <a:latin typeface="Calibri" charset="0"/>
                <a:ea typeface="ＭＳ Ｐゴシック" charset="-128"/>
                <a:sym typeface="Calibri" charset="0"/>
              </a:rPr>
              <a:t>Identify ALL the enabling knowledge and </a:t>
            </a:r>
            <a:r>
              <a:rPr lang="en-US" altLang="en-US" dirty="0" err="1">
                <a:solidFill>
                  <a:srgbClr val="000000"/>
                </a:solidFill>
                <a:latin typeface="Calibri" charset="0"/>
                <a:ea typeface="ＭＳ Ｐゴシック" charset="-128"/>
                <a:sym typeface="Calibri" charset="0"/>
              </a:rPr>
              <a:t>subskills</a:t>
            </a:r>
            <a:r>
              <a:rPr lang="en-US" altLang="en-US" dirty="0">
                <a:solidFill>
                  <a:srgbClr val="000000"/>
                </a:solidFill>
                <a:latin typeface="Calibri" charset="0"/>
                <a:ea typeface="ＭＳ Ｐゴシック" charset="-128"/>
                <a:sym typeface="Calibri" charset="0"/>
              </a:rPr>
              <a:t> a student would need to know or be able to do to reach your </a:t>
            </a:r>
            <a:r>
              <a:rPr lang="en-US" altLang="en-US" dirty="0" smtClean="0">
                <a:solidFill>
                  <a:srgbClr val="000000"/>
                </a:solidFill>
                <a:latin typeface="Calibri" charset="0"/>
                <a:ea typeface="ＭＳ Ｐゴシック" charset="-128"/>
                <a:sym typeface="Calibri" charset="0"/>
              </a:rPr>
              <a:t>big</a:t>
            </a:r>
            <a:r>
              <a:rPr lang="en-US" altLang="en-US" baseline="0" dirty="0" smtClean="0">
                <a:solidFill>
                  <a:srgbClr val="000000"/>
                </a:solidFill>
                <a:latin typeface="Calibri" charset="0"/>
                <a:ea typeface="ＭＳ Ｐゴシック" charset="-128"/>
                <a:sym typeface="Calibri" charset="0"/>
              </a:rPr>
              <a:t> idea</a:t>
            </a:r>
            <a:r>
              <a:rPr lang="en-US" altLang="en-US" dirty="0" smtClean="0">
                <a:solidFill>
                  <a:srgbClr val="000000"/>
                </a:solidFill>
                <a:latin typeface="Calibri" charset="0"/>
                <a:ea typeface="ＭＳ Ｐゴシック" charset="-128"/>
                <a:sym typeface="Calibri" charset="0"/>
              </a:rPr>
              <a:t>. </a:t>
            </a:r>
          </a:p>
          <a:p>
            <a:pPr marL="307975" indent="-171450" eaLnBrk="1" hangingPunct="1">
              <a:buFont typeface="Arial" charset="0"/>
              <a:buChar char="•"/>
              <a:defRPr/>
            </a:pPr>
            <a:r>
              <a:rPr lang="en-US" altLang="en-US" dirty="0" smtClean="0">
                <a:solidFill>
                  <a:srgbClr val="000000"/>
                </a:solidFill>
                <a:latin typeface="Calibri" charset="0"/>
                <a:ea typeface="ＭＳ Ｐゴシック" charset="-128"/>
                <a:sym typeface="Calibri" charset="0"/>
              </a:rPr>
              <a:t>Write </a:t>
            </a:r>
            <a:r>
              <a:rPr lang="en-US" altLang="en-US" dirty="0">
                <a:solidFill>
                  <a:srgbClr val="000000"/>
                </a:solidFill>
                <a:latin typeface="Calibri" charset="0"/>
                <a:ea typeface="ＭＳ Ｐゴシック" charset="-128"/>
                <a:sym typeface="Calibri" charset="0"/>
              </a:rPr>
              <a:t>each individually on a post-it note.  </a:t>
            </a:r>
          </a:p>
          <a:p>
            <a:pPr marL="136525" eaLnBrk="1" hangingPunct="1">
              <a:defRPr/>
            </a:pPr>
            <a:r>
              <a:rPr lang="en-US" altLang="en-US" dirty="0">
                <a:solidFill>
                  <a:srgbClr val="000000"/>
                </a:solidFill>
                <a:latin typeface="Calibri" charset="0"/>
                <a:ea typeface="ＭＳ Ｐゴシック" charset="-128"/>
                <a:sym typeface="Calibri" charset="0"/>
              </a:rPr>
              <a:t>The standards will help you with this, and so will your own experiences in the classroom.  As you engage in this exercise, think about whether each of the enabling knowledge and </a:t>
            </a:r>
            <a:r>
              <a:rPr lang="en-US" altLang="en-US" dirty="0" err="1">
                <a:solidFill>
                  <a:srgbClr val="000000"/>
                </a:solidFill>
                <a:latin typeface="Calibri" charset="0"/>
                <a:ea typeface="ＭＳ Ｐゴシック" charset="-128"/>
                <a:sym typeface="Calibri" charset="0"/>
              </a:rPr>
              <a:t>subskills</a:t>
            </a:r>
            <a:r>
              <a:rPr lang="en-US" altLang="en-US" dirty="0">
                <a:solidFill>
                  <a:srgbClr val="000000"/>
                </a:solidFill>
                <a:latin typeface="Calibri" charset="0"/>
                <a:ea typeface="ＭＳ Ｐゴシック" charset="-128"/>
                <a:sym typeface="Calibri" charset="0"/>
              </a:rPr>
              <a:t> you recorded on your post its is NECESSARY in order for students to understand the big idea.  We all know there is not enough time to teach everything that is important to teach at your grade level so TAKE OUT ideas that are not necessary.  This is one of the reasons we ask you to think about the </a:t>
            </a:r>
            <a:r>
              <a:rPr lang="en-US" altLang="en-US" dirty="0">
                <a:solidFill>
                  <a:srgbClr val="000000"/>
                </a:solidFill>
                <a:latin typeface="Calibri Italic" charset="0"/>
                <a:ea typeface="ＭＳ Ｐゴシック" charset="-128"/>
                <a:sym typeface="Calibri Italic" charset="0"/>
              </a:rPr>
              <a:t>ideas</a:t>
            </a:r>
            <a:r>
              <a:rPr lang="en-US" altLang="en-US" dirty="0">
                <a:solidFill>
                  <a:srgbClr val="000000"/>
                </a:solidFill>
                <a:latin typeface="Calibri" charset="0"/>
                <a:ea typeface="ＭＳ Ｐゴシック" charset="-128"/>
                <a:sym typeface="Calibri" charset="0"/>
              </a:rPr>
              <a:t> at your grade level before you look at your curriculum.  It is quite possible, in fact likely, that following your textbook or curriculum in order will result in you spending time on </a:t>
            </a:r>
            <a:r>
              <a:rPr lang="en-US" altLang="en-US" dirty="0" smtClean="0">
                <a:solidFill>
                  <a:srgbClr val="000000"/>
                </a:solidFill>
                <a:latin typeface="Calibri" charset="0"/>
                <a:ea typeface="ＭＳ Ｐゴシック" charset="-128"/>
                <a:sym typeface="Calibri" charset="0"/>
              </a:rPr>
              <a:t>ideas</a:t>
            </a:r>
            <a:r>
              <a:rPr lang="en-US" altLang="en-US" baseline="0" dirty="0" smtClean="0">
                <a:solidFill>
                  <a:srgbClr val="000000"/>
                </a:solidFill>
                <a:latin typeface="Calibri" charset="0"/>
                <a:ea typeface="ＭＳ Ｐゴシック" charset="-128"/>
                <a:sym typeface="Calibri" charset="0"/>
              </a:rPr>
              <a:t> </a:t>
            </a:r>
            <a:r>
              <a:rPr lang="en-US" altLang="en-US" dirty="0" smtClean="0">
                <a:solidFill>
                  <a:srgbClr val="000000"/>
                </a:solidFill>
                <a:latin typeface="Calibri" charset="0"/>
                <a:ea typeface="ＭＳ Ｐゴシック" charset="-128"/>
                <a:sym typeface="Calibri" charset="0"/>
              </a:rPr>
              <a:t>that </a:t>
            </a:r>
            <a:r>
              <a:rPr lang="en-US" altLang="en-US" dirty="0">
                <a:solidFill>
                  <a:srgbClr val="000000"/>
                </a:solidFill>
                <a:latin typeface="Calibri" charset="0"/>
                <a:ea typeface="ＭＳ Ｐゴシック" charset="-128"/>
                <a:sym typeface="Calibri" charset="0"/>
              </a:rPr>
              <a:t>may not be important for student understanding of important concepts.  </a:t>
            </a:r>
            <a:endParaRPr lang="en-US" altLang="en-US" dirty="0" smtClean="0">
              <a:solidFill>
                <a:srgbClr val="000000"/>
              </a:solidFill>
              <a:latin typeface="Calibri" charset="0"/>
              <a:ea typeface="ＭＳ Ｐゴシック" charset="-128"/>
              <a:sym typeface="Calibri" charset="0"/>
            </a:endParaRPr>
          </a:p>
          <a:p>
            <a:pPr marL="136525" eaLnBrk="1" hangingPunct="1">
              <a:defRPr/>
            </a:pPr>
            <a:endParaRPr lang="en-US" altLang="en-US" dirty="0" smtClean="0">
              <a:solidFill>
                <a:srgbClr val="000000"/>
              </a:solidFill>
              <a:latin typeface="Calibri" charset="0"/>
              <a:ea typeface="ＭＳ Ｐゴシック" charset="-128"/>
              <a:sym typeface="Calibri" charset="0"/>
            </a:endParaRPr>
          </a:p>
          <a:p>
            <a:pPr marL="136525" eaLnBrk="1" hangingPunct="1">
              <a:defRPr/>
            </a:pPr>
            <a:r>
              <a:rPr lang="en-US" altLang="en-US" dirty="0" smtClean="0">
                <a:solidFill>
                  <a:srgbClr val="000000"/>
                </a:solidFill>
                <a:latin typeface="Calibri" charset="0"/>
                <a:ea typeface="ＭＳ Ｐゴシック" charset="-128"/>
                <a:sym typeface="Calibri" charset="0"/>
              </a:rPr>
              <a:t>Photo Credits</a:t>
            </a:r>
          </a:p>
          <a:p>
            <a:pPr>
              <a:defRPr/>
            </a:pPr>
            <a:r>
              <a:rPr lang="en-US" dirty="0" smtClean="0"/>
              <a:t>Colorful Wooden Blocks </a:t>
            </a:r>
            <a:r>
              <a:rPr lang="en-US" dirty="0" err="1" smtClean="0"/>
              <a:t>Childrn’s</a:t>
            </a:r>
            <a:r>
              <a:rPr lang="en-US" dirty="0" smtClean="0"/>
              <a:t> Museum/Steven </a:t>
            </a:r>
            <a:r>
              <a:rPr lang="en-US" dirty="0" err="1" smtClean="0"/>
              <a:t>Depolo</a:t>
            </a:r>
            <a:r>
              <a:rPr lang="en-US" dirty="0" smtClean="0"/>
              <a:t> </a:t>
            </a:r>
            <a:r>
              <a:rPr lang="en-US" dirty="0" smtClean="0">
                <a:hlinkClick r:id="rId3"/>
              </a:rPr>
              <a:t>https://www.flickr.com/photos/stevendepolo//</a:t>
            </a:r>
            <a:endParaRPr lang="en-US" dirty="0" smtClean="0"/>
          </a:p>
          <a:p>
            <a:pPr>
              <a:defRPr/>
            </a:pPr>
            <a:r>
              <a:rPr lang="en-US" dirty="0" smtClean="0"/>
              <a:t> 4/17/2011 Photo Credit https://</a:t>
            </a:r>
            <a:r>
              <a:rPr lang="en-US" dirty="0" err="1" smtClean="0"/>
              <a:t>www.flickr.com</a:t>
            </a:r>
            <a:r>
              <a:rPr lang="en-US" dirty="0" smtClean="0"/>
              <a:t>/photos/</a:t>
            </a:r>
            <a:r>
              <a:rPr lang="en-US" dirty="0" err="1" smtClean="0"/>
              <a:t>stevendepolo</a:t>
            </a:r>
            <a:r>
              <a:rPr lang="en-US" dirty="0" smtClean="0"/>
              <a:t>/5644838033</a:t>
            </a:r>
          </a:p>
          <a:p>
            <a:pPr marL="136525" eaLnBrk="1" hangingPunct="1">
              <a:defRPr/>
            </a:pP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212862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Rectangle 1"/>
          <p:cNvSpPr>
            <a:spLocks noGrp="1" noRot="1" noChangeAspect="1" noChangeArrowheads="1" noTextEdit="1"/>
          </p:cNvSpPr>
          <p:nvPr>
            <p:ph type="sldImg"/>
          </p:nvPr>
        </p:nvSpPr>
        <p:spPr>
          <a:solidFill>
            <a:srgbClr val="FFFFFF"/>
          </a:solidFill>
          <a:ln/>
        </p:spPr>
      </p:sp>
      <p:sp>
        <p:nvSpPr>
          <p:cNvPr id="27853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688" eaLnBrk="1" hangingPunct="1"/>
            <a:r>
              <a:rPr lang="en-US" altLang="en-US" dirty="0" smtClean="0">
                <a:solidFill>
                  <a:srgbClr val="000000"/>
                </a:solidFill>
                <a:latin typeface="Calibri" charset="0"/>
                <a:ea typeface="ＭＳ Ｐゴシック" charset="-128"/>
                <a:sym typeface="Calibri" charset="0"/>
              </a:rPr>
              <a:t>Think </a:t>
            </a:r>
            <a:r>
              <a:rPr lang="en-US" altLang="en-US" dirty="0">
                <a:solidFill>
                  <a:srgbClr val="000000"/>
                </a:solidFill>
                <a:latin typeface="Calibri" charset="0"/>
                <a:ea typeface="ＭＳ Ｐゴシック" charset="-128"/>
                <a:sym typeface="Calibri" charset="0"/>
              </a:rPr>
              <a:t>about a big idea in a content area you teach.  </a:t>
            </a:r>
            <a:endParaRPr lang="en-US" altLang="en-US" dirty="0" smtClean="0">
              <a:solidFill>
                <a:srgbClr val="000000"/>
              </a:solidFill>
              <a:latin typeface="Calibri" charset="0"/>
              <a:ea typeface="ＭＳ Ｐゴシック" charset="-128"/>
              <a:sym typeface="Calibri" charset="0"/>
            </a:endParaRPr>
          </a:p>
          <a:p>
            <a:pPr marL="211138" indent="-171450" eaLnBrk="1" hangingPunct="1">
              <a:buFont typeface="Arial" charset="0"/>
              <a:buChar char="•"/>
            </a:pPr>
            <a:r>
              <a:rPr lang="en-US" altLang="en-US" dirty="0" smtClean="0">
                <a:solidFill>
                  <a:srgbClr val="000000"/>
                </a:solidFill>
                <a:latin typeface="Calibri" charset="0"/>
                <a:ea typeface="ＭＳ Ｐゴシック" charset="-128"/>
                <a:sym typeface="Calibri" charset="0"/>
              </a:rPr>
              <a:t>How </a:t>
            </a:r>
            <a:r>
              <a:rPr lang="en-US" altLang="en-US" dirty="0">
                <a:solidFill>
                  <a:srgbClr val="000000"/>
                </a:solidFill>
                <a:latin typeface="Calibri" charset="0"/>
                <a:ea typeface="ＭＳ Ｐゴシック" charset="-128"/>
                <a:sym typeface="Calibri" charset="0"/>
              </a:rPr>
              <a:t>would you define a big idea?  What are its essential characteristics?  What would examples and non examples of big ideas be in your content area</a:t>
            </a:r>
            <a:r>
              <a:rPr lang="en-US" altLang="en-US" dirty="0" smtClean="0">
                <a:solidFill>
                  <a:srgbClr val="000000"/>
                </a:solidFill>
                <a:latin typeface="Calibri" charset="0"/>
                <a:ea typeface="ＭＳ Ｐゴシック" charset="-128"/>
                <a:sym typeface="Calibri" charset="0"/>
              </a:rPr>
              <a:t>?</a:t>
            </a:r>
          </a:p>
          <a:p>
            <a:pPr marL="39688" indent="0" eaLnBrk="1" hangingPunct="1">
              <a:buFont typeface="Arial" charset="0"/>
              <a:buNone/>
            </a:pPr>
            <a:endParaRPr lang="en-US" altLang="en-US" dirty="0" smtClean="0">
              <a:solidFill>
                <a:srgbClr val="000000"/>
              </a:solidFill>
              <a:latin typeface="Calibri" charset="0"/>
              <a:ea typeface="ＭＳ Ｐゴシック" charset="-128"/>
              <a:sym typeface="Calibri" charset="0"/>
            </a:endParaRPr>
          </a:p>
          <a:p>
            <a:pPr marL="39688" indent="0" eaLnBrk="1" hangingPunct="1">
              <a:buFont typeface="Arial" charset="0"/>
              <a:buNone/>
            </a:pPr>
            <a:r>
              <a:rPr lang="en-US" altLang="en-US" dirty="0" smtClean="0">
                <a:solidFill>
                  <a:srgbClr val="000000"/>
                </a:solidFill>
                <a:latin typeface="Calibri" charset="0"/>
                <a:ea typeface="ＭＳ Ｐゴシック" charset="-128"/>
                <a:sym typeface="Calibri" charset="0"/>
              </a:rPr>
              <a:t>Example</a:t>
            </a:r>
            <a:r>
              <a:rPr lang="en-US" altLang="en-US" baseline="0" dirty="0" smtClean="0">
                <a:solidFill>
                  <a:srgbClr val="000000"/>
                </a:solidFill>
                <a:latin typeface="Calibri" charset="0"/>
                <a:ea typeface="ＭＳ Ｐゴシック" charset="-128"/>
                <a:sym typeface="Calibri" charset="0"/>
              </a:rPr>
              <a:t> Big </a:t>
            </a:r>
            <a:r>
              <a:rPr lang="en-US" altLang="en-US" baseline="0" dirty="0" err="1" smtClean="0">
                <a:solidFill>
                  <a:srgbClr val="000000"/>
                </a:solidFill>
                <a:latin typeface="Calibri" charset="0"/>
                <a:ea typeface="ＭＳ Ｐゴシック" charset="-128"/>
                <a:sym typeface="Calibri" charset="0"/>
              </a:rPr>
              <a:t>Idea:</a:t>
            </a:r>
            <a:r>
              <a:rPr lang="en-US" altLang="en-US" dirty="0" err="1" smtClean="0">
                <a:solidFill>
                  <a:srgbClr val="000000"/>
                </a:solidFill>
                <a:latin typeface="Calibri" charset="0"/>
                <a:ea typeface="ＭＳ Ｐゴシック" charset="-128"/>
                <a:sym typeface="Calibri" charset="0"/>
              </a:rPr>
              <a:t>A</a:t>
            </a:r>
            <a:r>
              <a:rPr lang="en-US" altLang="en-US" dirty="0" smtClean="0">
                <a:solidFill>
                  <a:srgbClr val="000000"/>
                </a:solidFill>
                <a:latin typeface="Calibri" charset="0"/>
                <a:ea typeface="ＭＳ Ｐゴシック" charset="-128"/>
                <a:sym typeface="Calibri" charset="0"/>
              </a:rPr>
              <a:t> </a:t>
            </a:r>
            <a:r>
              <a:rPr lang="en-US" altLang="en-US" dirty="0">
                <a:solidFill>
                  <a:srgbClr val="000000"/>
                </a:solidFill>
                <a:latin typeface="Calibri" charset="0"/>
                <a:ea typeface="ＭＳ Ｐゴシック" charset="-128"/>
                <a:sym typeface="Calibri" charset="0"/>
              </a:rPr>
              <a:t>big idea is one that helps us make sense of a number of isolated ideas.  A big idea is applicable in a number of different contexts, it unifies a number of ideas.  Examples are Newton</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s Laws, flow of matter and energy through an ecosystem.  Non-examples are parts of an insect life cycle and types of levers</a:t>
            </a:r>
            <a:r>
              <a:rPr lang="en-US" altLang="ja-JP" dirty="0" smtClean="0">
                <a:solidFill>
                  <a:srgbClr val="000000"/>
                </a:solidFill>
                <a:latin typeface="Calibri" charset="0"/>
                <a:ea typeface="ＭＳ Ｐゴシック" charset="-128"/>
                <a:sym typeface="Calibri" charset="0"/>
              </a:rPr>
              <a:t>.</a:t>
            </a:r>
          </a:p>
          <a:p>
            <a:pPr marL="39688" indent="0" eaLnBrk="1" hangingPunct="1">
              <a:buFont typeface="Arial" charset="0"/>
              <a:buNone/>
            </a:pPr>
            <a:endParaRPr lang="en-US" altLang="ja-JP" dirty="0">
              <a:solidFill>
                <a:srgbClr val="000000"/>
              </a:solidFill>
              <a:latin typeface="Calibri" charset="0"/>
              <a:ea typeface="ＭＳ Ｐゴシック" charset="-128"/>
              <a:sym typeface="Calibri" charset="0"/>
            </a:endParaRPr>
          </a:p>
          <a:p>
            <a:pPr marL="39688" eaLnBrk="1" hangingPunct="1"/>
            <a:r>
              <a:rPr lang="en-US" altLang="en-US" dirty="0">
                <a:solidFill>
                  <a:srgbClr val="000000"/>
                </a:solidFill>
                <a:latin typeface="Calibri" charset="0"/>
                <a:ea typeface="ＭＳ Ｐゴシック" charset="-128"/>
                <a:sym typeface="Calibri" charset="0"/>
              </a:rPr>
              <a:t>Fill out the </a:t>
            </a:r>
            <a:r>
              <a:rPr lang="en-US" altLang="en-US" dirty="0" err="1">
                <a:solidFill>
                  <a:srgbClr val="000000"/>
                </a:solidFill>
                <a:latin typeface="Calibri" charset="0"/>
                <a:ea typeface="ＭＳ Ｐゴシック" charset="-128"/>
                <a:sym typeface="Calibri" charset="0"/>
              </a:rPr>
              <a:t>Frayer</a:t>
            </a:r>
            <a:r>
              <a:rPr lang="en-US" altLang="en-US" dirty="0">
                <a:solidFill>
                  <a:srgbClr val="000000"/>
                </a:solidFill>
                <a:latin typeface="Calibri" charset="0"/>
                <a:ea typeface="ＭＳ Ｐゴシック" charset="-128"/>
                <a:sym typeface="Calibri" charset="0"/>
              </a:rPr>
              <a:t> model for yourself and then share with other folks at your table.</a:t>
            </a:r>
          </a:p>
        </p:txBody>
      </p:sp>
    </p:spTree>
    <p:extLst>
      <p:ext uri="{BB962C8B-B14F-4D97-AF65-F5344CB8AC3E}">
        <p14:creationId xmlns:p14="http://schemas.microsoft.com/office/powerpoint/2010/main" val="3034536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3" name="Rectangle 1"/>
          <p:cNvSpPr>
            <a:spLocks noGrp="1" noRot="1" noChangeAspect="1" noChangeArrowheads="1" noTextEdit="1"/>
          </p:cNvSpPr>
          <p:nvPr>
            <p:ph type="sldImg"/>
          </p:nvPr>
        </p:nvSpPr>
        <p:spPr>
          <a:solidFill>
            <a:srgbClr val="FFFFFF"/>
          </a:solidFill>
          <a:ln/>
        </p:spPr>
      </p:sp>
      <p:sp>
        <p:nvSpPr>
          <p:cNvPr id="31539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500" dirty="0">
                <a:latin typeface="Calibri" charset="0"/>
                <a:ea typeface="ＭＳ Ｐゴシック" charset="-128"/>
                <a:sym typeface="Calibri" charset="0"/>
              </a:rPr>
              <a:t>The area of a rectangle with whole-number side lengths can be found by multiplying side </a:t>
            </a:r>
            <a:r>
              <a:rPr lang="en-US" altLang="en-US" sz="1500" dirty="0" smtClean="0">
                <a:latin typeface="Calibri" charset="0"/>
                <a:ea typeface="ＭＳ Ｐゴシック" charset="-128"/>
                <a:sym typeface="Calibri" charset="0"/>
              </a:rPr>
              <a:t>lengths helps build the unit big idea: Area is a measurable attribute that is related to both multiplication and addition.</a:t>
            </a:r>
          </a:p>
          <a:p>
            <a:pPr eaLnBrk="1" hangingPunct="1"/>
            <a:endParaRPr lang="en-US" altLang="en-US" sz="1500" dirty="0" smtClean="0">
              <a:latin typeface="Calibri" charset="0"/>
              <a:ea typeface="ＭＳ Ｐゴシック" charset="-128"/>
              <a:sym typeface="Calibri" charset="0"/>
            </a:endParaRPr>
          </a:p>
          <a:p>
            <a:pPr eaLnBrk="1" hangingPunct="1"/>
            <a:r>
              <a:rPr lang="en-US" altLang="en-US" sz="1500" dirty="0" smtClean="0">
                <a:latin typeface="Calibri" charset="0"/>
                <a:ea typeface="ＭＳ Ｐゴシック" charset="-128"/>
                <a:sym typeface="Calibri" charset="0"/>
              </a:rPr>
              <a:t>TRUE</a:t>
            </a:r>
            <a:endParaRPr lang="en-US" altLang="en-US" sz="1500" dirty="0">
              <a:latin typeface="Calibri" charset="0"/>
              <a:ea typeface="ＭＳ Ｐゴシック" charset="-128"/>
              <a:sym typeface="Calibri" charset="0"/>
            </a:endParaRPr>
          </a:p>
          <a:p>
            <a:pPr eaLnBrk="1" hangingPunct="1"/>
            <a:r>
              <a:rPr lang="en-US" altLang="en-US" sz="1500" dirty="0">
                <a:latin typeface="Calibri" charset="0"/>
                <a:ea typeface="ＭＳ Ｐゴシック" charset="-128"/>
                <a:sym typeface="Calibri" charset="0"/>
              </a:rPr>
              <a:t> </a:t>
            </a:r>
          </a:p>
          <a:p>
            <a:pPr eaLnBrk="1" hangingPunct="1"/>
            <a:endParaRPr lang="en-US" altLang="en-US" sz="1500" dirty="0">
              <a:latin typeface="Calibri" charset="0"/>
              <a:ea typeface="ＭＳ Ｐゴシック" charset="-128"/>
              <a:sym typeface="Calibri" charset="0"/>
            </a:endParaRPr>
          </a:p>
        </p:txBody>
      </p:sp>
    </p:spTree>
    <p:extLst>
      <p:ext uri="{BB962C8B-B14F-4D97-AF65-F5344CB8AC3E}">
        <p14:creationId xmlns:p14="http://schemas.microsoft.com/office/powerpoint/2010/main" val="20246392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1" name="Rectangle 1"/>
          <p:cNvSpPr>
            <a:spLocks noGrp="1" noRot="1" noChangeAspect="1" noChangeArrowheads="1" noTextEdit="1"/>
          </p:cNvSpPr>
          <p:nvPr>
            <p:ph type="sldImg"/>
          </p:nvPr>
        </p:nvSpPr>
        <p:spPr>
          <a:solidFill>
            <a:srgbClr val="FFFFFF"/>
          </a:solidFill>
          <a:ln/>
        </p:spPr>
      </p:sp>
      <p:sp>
        <p:nvSpPr>
          <p:cNvPr id="31744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500" dirty="0" smtClean="0">
                <a:latin typeface="Calibri" charset="0"/>
                <a:ea typeface="ＭＳ Ｐゴシック" charset="-128"/>
                <a:sym typeface="Calibri" charset="0"/>
              </a:rPr>
              <a:t>Rectangles with the same</a:t>
            </a:r>
            <a:r>
              <a:rPr lang="en-US" altLang="en-US" sz="1500" baseline="0" dirty="0" smtClean="0">
                <a:latin typeface="Calibri" charset="0"/>
                <a:ea typeface="ＭＳ Ｐゴシック" charset="-128"/>
                <a:sym typeface="Calibri" charset="0"/>
              </a:rPr>
              <a:t> perimeter can have different values helps build the unit big idea: Area is a measurable attribute that is related to both multiplication and addition.</a:t>
            </a:r>
          </a:p>
          <a:p>
            <a:pPr eaLnBrk="1" hangingPunct="1"/>
            <a:endParaRPr lang="en-US" altLang="en-US" sz="1500" baseline="0" dirty="0" smtClean="0">
              <a:latin typeface="Calibri" charset="0"/>
              <a:ea typeface="ＭＳ Ｐゴシック" charset="-128"/>
              <a:sym typeface="Calibri" charset="0"/>
            </a:endParaRPr>
          </a:p>
          <a:p>
            <a:pPr eaLnBrk="1" hangingPunct="1"/>
            <a:r>
              <a:rPr lang="en-US" altLang="en-US" sz="1500" baseline="0" dirty="0" smtClean="0">
                <a:latin typeface="Calibri" charset="0"/>
                <a:ea typeface="ＭＳ Ｐゴシック" charset="-128"/>
                <a:sym typeface="Calibri" charset="0"/>
              </a:rPr>
              <a:t>FALSE</a:t>
            </a:r>
            <a:endParaRPr lang="en-US" altLang="en-US" sz="1500" dirty="0">
              <a:latin typeface="Calibri" charset="0"/>
              <a:ea typeface="ＭＳ Ｐゴシック" charset="-128"/>
              <a:sym typeface="Calibri" charset="0"/>
            </a:endParaRPr>
          </a:p>
          <a:p>
            <a:pPr eaLnBrk="1" hangingPunct="1"/>
            <a:r>
              <a:rPr lang="en-US" altLang="en-US" sz="1500" dirty="0">
                <a:latin typeface="Calibri" charset="0"/>
                <a:ea typeface="ＭＳ Ｐゴシック" charset="-128"/>
                <a:sym typeface="Calibri" charset="0"/>
              </a:rPr>
              <a:t> </a:t>
            </a:r>
          </a:p>
          <a:p>
            <a:pPr eaLnBrk="1" hangingPunct="1"/>
            <a:endParaRPr lang="en-US" altLang="en-US" sz="1500" dirty="0">
              <a:latin typeface="Calibri" charset="0"/>
              <a:ea typeface="ＭＳ Ｐゴシック" charset="-128"/>
              <a:sym typeface="Calibri" charset="0"/>
            </a:endParaRPr>
          </a:p>
        </p:txBody>
      </p:sp>
    </p:spTree>
    <p:extLst>
      <p:ext uri="{BB962C8B-B14F-4D97-AF65-F5344CB8AC3E}">
        <p14:creationId xmlns:p14="http://schemas.microsoft.com/office/powerpoint/2010/main" val="12339082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89" name="Rectangle 1"/>
          <p:cNvSpPr>
            <a:spLocks noGrp="1" noRot="1" noChangeAspect="1" noChangeArrowheads="1" noTextEdit="1"/>
          </p:cNvSpPr>
          <p:nvPr>
            <p:ph type="sldImg"/>
          </p:nvPr>
        </p:nvSpPr>
        <p:spPr>
          <a:solidFill>
            <a:srgbClr val="FFFFFF"/>
          </a:solidFill>
          <a:ln/>
        </p:spPr>
      </p:sp>
      <p:sp>
        <p:nvSpPr>
          <p:cNvPr id="31949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500" dirty="0">
                <a:latin typeface="Calibri" charset="0"/>
                <a:ea typeface="ＭＳ Ｐゴシック" charset="-128"/>
                <a:sym typeface="Calibri" charset="0"/>
              </a:rPr>
              <a:t>Division is an unknown factor </a:t>
            </a:r>
            <a:r>
              <a:rPr lang="en-US" altLang="en-US" sz="1500" dirty="0" smtClean="0">
                <a:latin typeface="Calibri" charset="0"/>
                <a:ea typeface="ＭＳ Ｐゴシック" charset="-128"/>
                <a:sym typeface="Calibri" charset="0"/>
              </a:rPr>
              <a:t>problem helps build the big idea: Area is a measurable attribute</a:t>
            </a:r>
            <a:r>
              <a:rPr lang="en-US" altLang="en-US" sz="1500" baseline="0" dirty="0" smtClean="0">
                <a:latin typeface="Calibri" charset="0"/>
                <a:ea typeface="ＭＳ Ｐゴシック" charset="-128"/>
                <a:sym typeface="Calibri" charset="0"/>
              </a:rPr>
              <a:t> that is related to both multiplication and addition</a:t>
            </a:r>
            <a:r>
              <a:rPr lang="en-US" altLang="en-US" sz="1500" dirty="0" smtClean="0">
                <a:latin typeface="Calibri" charset="0"/>
                <a:ea typeface="ＭＳ Ｐゴシック" charset="-128"/>
                <a:sym typeface="Calibri" charset="0"/>
              </a:rPr>
              <a:t>.</a:t>
            </a:r>
          </a:p>
          <a:p>
            <a:pPr eaLnBrk="1" hangingPunct="1"/>
            <a:endParaRPr lang="en-US" altLang="en-US" sz="1500" dirty="0" smtClean="0">
              <a:latin typeface="Calibri" charset="0"/>
              <a:ea typeface="ＭＳ Ｐゴシック" charset="-128"/>
              <a:sym typeface="Calibri" charset="0"/>
            </a:endParaRPr>
          </a:p>
          <a:p>
            <a:pPr eaLnBrk="1" hangingPunct="1"/>
            <a:r>
              <a:rPr lang="en-US" altLang="en-US" sz="1500" dirty="0" smtClean="0">
                <a:latin typeface="Calibri" charset="0"/>
                <a:ea typeface="ＭＳ Ｐゴシック" charset="-128"/>
                <a:sym typeface="Calibri" charset="0"/>
              </a:rPr>
              <a:t>FALSE</a:t>
            </a:r>
          </a:p>
          <a:p>
            <a:pPr eaLnBrk="1" hangingPunct="1"/>
            <a:endParaRPr lang="en-US" altLang="en-US" sz="1500" dirty="0" smtClean="0">
              <a:latin typeface="Calibri" charset="0"/>
              <a:ea typeface="ＭＳ Ｐゴシック" charset="-128"/>
              <a:sym typeface="Calibri" charset="0"/>
            </a:endParaRPr>
          </a:p>
          <a:p>
            <a:pPr eaLnBrk="1" hangingPunct="1"/>
            <a:endParaRPr lang="en-US" altLang="en-US" sz="1500" dirty="0">
              <a:latin typeface="Calibri" charset="0"/>
              <a:ea typeface="ＭＳ Ｐゴシック" charset="-128"/>
              <a:sym typeface="Calibri" charset="0"/>
            </a:endParaRPr>
          </a:p>
        </p:txBody>
      </p:sp>
    </p:spTree>
    <p:extLst>
      <p:ext uri="{BB962C8B-B14F-4D97-AF65-F5344CB8AC3E}">
        <p14:creationId xmlns:p14="http://schemas.microsoft.com/office/powerpoint/2010/main" val="45706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7" name="Rectangle 1"/>
          <p:cNvSpPr>
            <a:spLocks noGrp="1" noRot="1" noChangeAspect="1" noChangeArrowheads="1" noTextEdit="1"/>
          </p:cNvSpPr>
          <p:nvPr>
            <p:ph type="sldImg"/>
          </p:nvPr>
        </p:nvSpPr>
        <p:spPr>
          <a:solidFill>
            <a:srgbClr val="FFFFFF"/>
          </a:solidFill>
          <a:ln/>
        </p:spPr>
      </p:sp>
      <p:sp>
        <p:nvSpPr>
          <p:cNvPr id="32153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500" dirty="0">
                <a:latin typeface="Calibri" charset="0"/>
                <a:ea typeface="ＭＳ Ｐゴシック" charset="-128"/>
                <a:sym typeface="Calibri" charset="0"/>
              </a:rPr>
              <a:t>Area is the amount of two-dimensional space in a bounded </a:t>
            </a:r>
            <a:r>
              <a:rPr lang="en-US" altLang="en-US" sz="1500" dirty="0" smtClean="0">
                <a:latin typeface="Calibri" charset="0"/>
                <a:ea typeface="ＭＳ Ｐゴシック" charset="-128"/>
                <a:sym typeface="Calibri" charset="0"/>
              </a:rPr>
              <a:t>region</a:t>
            </a:r>
            <a:r>
              <a:rPr lang="en-US" altLang="en-US" sz="1500" baseline="0" dirty="0" smtClean="0">
                <a:latin typeface="Calibri" charset="0"/>
                <a:ea typeface="ＭＳ Ｐゴシック" charset="-128"/>
                <a:sym typeface="Calibri" charset="0"/>
              </a:rPr>
              <a:t> helps build the big idea: Area is a measurable attribute that is related to both multiplication and addition.</a:t>
            </a:r>
          </a:p>
          <a:p>
            <a:pPr eaLnBrk="1" hangingPunct="1"/>
            <a:endParaRPr lang="en-US" altLang="en-US" sz="1500" baseline="0" dirty="0" smtClean="0">
              <a:latin typeface="Calibri" charset="0"/>
              <a:ea typeface="ＭＳ Ｐゴシック" charset="-128"/>
              <a:sym typeface="Calibri" charset="0"/>
            </a:endParaRPr>
          </a:p>
          <a:p>
            <a:pPr eaLnBrk="1" hangingPunct="1"/>
            <a:r>
              <a:rPr lang="en-US" altLang="en-US" sz="1500" baseline="0" dirty="0" smtClean="0">
                <a:latin typeface="Calibri" charset="0"/>
                <a:ea typeface="ＭＳ Ｐゴシック" charset="-128"/>
                <a:sym typeface="Calibri" charset="0"/>
              </a:rPr>
              <a:t>TRUE</a:t>
            </a:r>
            <a:endParaRPr lang="en-US" altLang="en-US" sz="1500" dirty="0">
              <a:latin typeface="Calibri" charset="0"/>
              <a:ea typeface="ＭＳ Ｐゴシック" charset="-128"/>
              <a:sym typeface="Calibri" charset="0"/>
            </a:endParaRPr>
          </a:p>
          <a:p>
            <a:pPr eaLnBrk="1" hangingPunct="1"/>
            <a:r>
              <a:rPr lang="en-US" altLang="en-US" sz="1500" dirty="0">
                <a:latin typeface="Calibri" charset="0"/>
                <a:ea typeface="ＭＳ Ｐゴシック" charset="-128"/>
                <a:sym typeface="Calibri" charset="0"/>
              </a:rPr>
              <a:t> </a:t>
            </a:r>
          </a:p>
          <a:p>
            <a:pPr eaLnBrk="1" hangingPunct="1"/>
            <a:endParaRPr lang="en-US" altLang="en-US" sz="1500" dirty="0">
              <a:latin typeface="Calibri" charset="0"/>
              <a:ea typeface="ＭＳ Ｐゴシック" charset="-128"/>
              <a:sym typeface="Calibri" charset="0"/>
            </a:endParaRPr>
          </a:p>
        </p:txBody>
      </p:sp>
    </p:spTree>
    <p:extLst>
      <p:ext uri="{BB962C8B-B14F-4D97-AF65-F5344CB8AC3E}">
        <p14:creationId xmlns:p14="http://schemas.microsoft.com/office/powerpoint/2010/main" val="15356515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5" name="Rectangle 1"/>
          <p:cNvSpPr>
            <a:spLocks noGrp="1" noRot="1" noChangeAspect="1" noChangeArrowheads="1" noTextEdit="1"/>
          </p:cNvSpPr>
          <p:nvPr>
            <p:ph type="sldImg"/>
          </p:nvPr>
        </p:nvSpPr>
        <p:spPr>
          <a:solidFill>
            <a:srgbClr val="FFFFFF"/>
          </a:solidFill>
          <a:ln/>
        </p:spPr>
      </p:sp>
      <p:sp>
        <p:nvSpPr>
          <p:cNvPr id="32358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92088" eaLnBrk="1" hangingPunct="1"/>
            <a:r>
              <a:rPr lang="en-US" altLang="en-US" dirty="0" smtClean="0">
                <a:solidFill>
                  <a:srgbClr val="000000"/>
                </a:solidFill>
                <a:latin typeface="Calibri" charset="0"/>
                <a:ea typeface="ＭＳ Ｐゴシック" charset="-128"/>
                <a:sym typeface="Calibri" charset="0"/>
              </a:rPr>
              <a:t>Step 3 in designing</a:t>
            </a:r>
            <a:r>
              <a:rPr lang="en-US" altLang="en-US" baseline="0" dirty="0" smtClean="0">
                <a:solidFill>
                  <a:srgbClr val="000000"/>
                </a:solidFill>
                <a:latin typeface="Calibri" charset="0"/>
                <a:ea typeface="ＭＳ Ｐゴシック" charset="-128"/>
                <a:sym typeface="Calibri" charset="0"/>
              </a:rPr>
              <a:t> a learning progression is to s</a:t>
            </a:r>
            <a:r>
              <a:rPr lang="en-US" altLang="en-US" dirty="0" smtClean="0">
                <a:solidFill>
                  <a:srgbClr val="000000"/>
                </a:solidFill>
                <a:latin typeface="Calibri" charset="0"/>
                <a:ea typeface="ＭＳ Ｐゴシック" charset="-128"/>
                <a:sym typeface="Calibri" charset="0"/>
              </a:rPr>
              <a:t>pecifically </a:t>
            </a:r>
            <a:r>
              <a:rPr lang="en-US" altLang="en-US" dirty="0">
                <a:solidFill>
                  <a:srgbClr val="000000"/>
                </a:solidFill>
                <a:latin typeface="Calibri" charset="0"/>
                <a:ea typeface="ＭＳ Ｐゴシック" charset="-128"/>
                <a:sym typeface="Calibri" charset="0"/>
              </a:rPr>
              <a:t>determine how each building block will be measured. </a:t>
            </a:r>
          </a:p>
          <a:p>
            <a:pPr marL="192088" eaLnBrk="1" hangingPunct="1"/>
            <a:r>
              <a:rPr lang="en-US" altLang="en-US" dirty="0">
                <a:solidFill>
                  <a:srgbClr val="000000"/>
                </a:solidFill>
                <a:latin typeface="Calibri" charset="0"/>
                <a:ea typeface="ＭＳ Ｐゴシック" charset="-128"/>
                <a:sym typeface="Calibri" charset="0"/>
              </a:rPr>
              <a:t>If a building block cannot be measured, it cannot be part of the learning progression</a:t>
            </a:r>
            <a:r>
              <a:rPr lang="en-US" altLang="en-US" dirty="0" smtClean="0">
                <a:solidFill>
                  <a:srgbClr val="000000"/>
                </a:solidFill>
                <a:latin typeface="Calibri" charset="0"/>
                <a:ea typeface="ＭＳ Ｐゴシック" charset="-128"/>
                <a:sym typeface="Calibri" charset="0"/>
              </a:rPr>
              <a:t>.</a:t>
            </a:r>
          </a:p>
          <a:p>
            <a:pPr marL="192088" eaLnBrk="1" hangingPunct="1"/>
            <a:r>
              <a:rPr lang="en-US" altLang="en-US" dirty="0" smtClean="0">
                <a:solidFill>
                  <a:srgbClr val="000000"/>
                </a:solidFill>
                <a:latin typeface="Calibri" charset="0"/>
                <a:ea typeface="ＭＳ Ｐゴシック" charset="-128"/>
                <a:sym typeface="Calibri" charset="0"/>
              </a:rPr>
              <a:t>These </a:t>
            </a:r>
            <a:r>
              <a:rPr lang="en-US" altLang="en-US" dirty="0">
                <a:solidFill>
                  <a:srgbClr val="000000"/>
                </a:solidFill>
                <a:latin typeface="Calibri" charset="0"/>
                <a:ea typeface="ＭＳ Ｐゴシック" charset="-128"/>
                <a:sym typeface="Calibri" charset="0"/>
              </a:rPr>
              <a:t>blocks should be eliminated, </a:t>
            </a:r>
            <a:r>
              <a:rPr lang="en-US" altLang="en-US" dirty="0">
                <a:solidFill>
                  <a:srgbClr val="000000"/>
                </a:solidFill>
                <a:latin typeface="Calibri Bold Italic" charset="0"/>
                <a:ea typeface="ＭＳ Ｐゴシック" charset="-128"/>
                <a:sym typeface="Calibri Bold Italic" charset="0"/>
              </a:rPr>
              <a:t>but first think about if and/or in which remaining block that knowledge or skill remains embedded.</a:t>
            </a:r>
          </a:p>
          <a:p>
            <a:pPr marL="192088" eaLnBrk="1" hangingPunct="1"/>
            <a:r>
              <a:rPr lang="en-US" altLang="en-US" dirty="0" smtClean="0">
                <a:solidFill>
                  <a:srgbClr val="000000"/>
                </a:solidFill>
                <a:latin typeface="Calibri" charset="0"/>
                <a:ea typeface="ＭＳ Ｐゴシック" charset="-128"/>
                <a:sym typeface="Calibri" charset="0"/>
              </a:rPr>
              <a:t>After you’ve</a:t>
            </a:r>
            <a:r>
              <a:rPr lang="en-US" altLang="en-US" baseline="0" dirty="0" smtClean="0">
                <a:solidFill>
                  <a:srgbClr val="000000"/>
                </a:solidFill>
                <a:latin typeface="Calibri" charset="0"/>
                <a:ea typeface="ＭＳ Ｐゴシック" charset="-128"/>
                <a:sym typeface="Calibri" charset="0"/>
              </a:rPr>
              <a:t> thought about how to assess building </a:t>
            </a:r>
            <a:r>
              <a:rPr lang="en-US" altLang="en-US" baseline="0" dirty="0" err="1" smtClean="0">
                <a:solidFill>
                  <a:srgbClr val="000000"/>
                </a:solidFill>
                <a:latin typeface="Calibri" charset="0"/>
                <a:ea typeface="ＭＳ Ｐゴシック" charset="-128"/>
                <a:sym typeface="Calibri" charset="0"/>
              </a:rPr>
              <a:t>blocks,r</a:t>
            </a:r>
            <a:r>
              <a:rPr lang="en-US" altLang="en-US" dirty="0" err="1" smtClean="0">
                <a:solidFill>
                  <a:srgbClr val="000000"/>
                </a:solidFill>
                <a:latin typeface="Calibri" charset="0"/>
                <a:ea typeface="ＭＳ Ｐゴシック" charset="-128"/>
                <a:sym typeface="Calibri" charset="0"/>
              </a:rPr>
              <a:t>emove</a:t>
            </a:r>
            <a:r>
              <a:rPr lang="en-US" altLang="en-US" dirty="0" smtClean="0">
                <a:solidFill>
                  <a:srgbClr val="000000"/>
                </a:solidFill>
                <a:latin typeface="Calibri" charset="0"/>
                <a:ea typeface="ＭＳ Ｐゴシック" charset="-128"/>
                <a:sym typeface="Calibri" charset="0"/>
              </a:rPr>
              <a:t> </a:t>
            </a:r>
            <a:r>
              <a:rPr lang="en-US" altLang="en-US" dirty="0">
                <a:solidFill>
                  <a:srgbClr val="000000"/>
                </a:solidFill>
                <a:latin typeface="Calibri" charset="0"/>
                <a:ea typeface="ＭＳ Ｐゴシック" charset="-128"/>
                <a:sym typeface="Calibri" charset="0"/>
              </a:rPr>
              <a:t>all post-its that you determine to be not measurable</a:t>
            </a:r>
            <a:r>
              <a:rPr lang="en-US" altLang="en-US" dirty="0" smtClean="0">
                <a:solidFill>
                  <a:srgbClr val="000000"/>
                </a:solidFill>
                <a:latin typeface="Calibri" charset="0"/>
                <a:ea typeface="ＭＳ Ｐゴシック" charset="-128"/>
                <a:sym typeface="Calibri" charset="0"/>
              </a:rPr>
              <a:t>.</a:t>
            </a:r>
          </a:p>
          <a:p>
            <a:pPr marL="192088" eaLnBrk="1" hangingPunct="1"/>
            <a:endParaRPr lang="en-US" altLang="en-US" dirty="0" smtClean="0">
              <a:solidFill>
                <a:srgbClr val="000000"/>
              </a:solidFill>
              <a:latin typeface="Calibri" charset="0"/>
              <a:ea typeface="ＭＳ Ｐゴシック" charset="-128"/>
              <a:sym typeface="Calibri" charset="0"/>
            </a:endParaRPr>
          </a:p>
          <a:p>
            <a:pPr marL="192088" eaLnBrk="1" hangingPunct="1"/>
            <a:r>
              <a:rPr lang="en-US" altLang="en-US" dirty="0" smtClean="0">
                <a:solidFill>
                  <a:srgbClr val="000000"/>
                </a:solidFill>
                <a:latin typeface="Calibri" charset="0"/>
                <a:ea typeface="ＭＳ Ｐゴシック" charset="-128"/>
                <a:sym typeface="Calibri" charset="0"/>
              </a:rPr>
              <a:t>Photo</a:t>
            </a:r>
            <a:r>
              <a:rPr lang="en-US" altLang="en-US" baseline="0" dirty="0" smtClean="0">
                <a:solidFill>
                  <a:srgbClr val="000000"/>
                </a:solidFill>
                <a:latin typeface="Calibri" charset="0"/>
                <a:ea typeface="ＭＳ Ｐゴシック" charset="-128"/>
                <a:sym typeface="Calibri" charset="0"/>
              </a:rPr>
              <a:t> Credit</a:t>
            </a:r>
          </a:p>
          <a:p>
            <a:pPr marL="192088" marR="0" indent="0" algn="l" defTabSz="914400" rtl="0" eaLnBrk="1" fontAlgn="base" latinLnBrk="0" hangingPunct="1">
              <a:lnSpc>
                <a:spcPct val="100000"/>
              </a:lnSpc>
              <a:spcBef>
                <a:spcPct val="0"/>
              </a:spcBef>
              <a:spcAft>
                <a:spcPct val="0"/>
              </a:spcAft>
              <a:buClrTx/>
              <a:buSzTx/>
              <a:buFontTx/>
              <a:buNone/>
              <a:tabLst/>
              <a:defRPr/>
            </a:pPr>
            <a:r>
              <a:rPr lang="en-US" sz="1200" kern="1200" dirty="0" smtClean="0">
                <a:solidFill>
                  <a:schemeClr val="tx1"/>
                </a:solidFill>
                <a:latin typeface="Gill Sans" charset="0"/>
                <a:ea typeface="ＭＳ Ｐゴシック" charset="0"/>
                <a:cs typeface="+mn-cs"/>
              </a:rPr>
              <a:t>Measuring Time/ Louise </a:t>
            </a:r>
            <a:r>
              <a:rPr lang="en-US" sz="1200" kern="1200" dirty="0" err="1" smtClean="0">
                <a:solidFill>
                  <a:schemeClr val="tx1"/>
                </a:solidFill>
                <a:latin typeface="Gill Sans" charset="0"/>
                <a:ea typeface="ＭＳ Ｐゴシック" charset="0"/>
                <a:cs typeface="+mn-cs"/>
              </a:rPr>
              <a:t>Docker</a:t>
            </a:r>
            <a:r>
              <a:rPr lang="en-US" sz="1200" kern="1200" dirty="0" smtClean="0">
                <a:solidFill>
                  <a:schemeClr val="tx1"/>
                </a:solidFill>
                <a:latin typeface="Gill Sans" charset="0"/>
                <a:ea typeface="ＭＳ Ｐゴシック" charset="0"/>
                <a:cs typeface="+mn-cs"/>
              </a:rPr>
              <a:t> </a:t>
            </a:r>
            <a:r>
              <a:rPr lang="en-US" sz="1200" kern="1200" dirty="0" smtClean="0">
                <a:solidFill>
                  <a:schemeClr val="tx1"/>
                </a:solidFill>
                <a:latin typeface="Gill Sans" charset="0"/>
                <a:ea typeface="ＭＳ Ｐゴシック" charset="0"/>
                <a:cs typeface="+mn-cs"/>
                <a:hlinkClick r:id="rId3"/>
              </a:rPr>
              <a:t>https://www.flickr.com/people/14516334@N00/</a:t>
            </a:r>
            <a:r>
              <a:rPr lang="en-US" sz="1200" kern="1200" dirty="0" smtClean="0">
                <a:solidFill>
                  <a:schemeClr val="tx1"/>
                </a:solidFill>
                <a:latin typeface="Gill Sans" charset="0"/>
                <a:ea typeface="ＭＳ Ｐゴシック" charset="0"/>
                <a:cs typeface="+mn-cs"/>
              </a:rPr>
              <a:t>  11/2/2008 </a:t>
            </a:r>
          </a:p>
          <a:p>
            <a:pPr marL="192088" marR="0" indent="0" algn="l" defTabSz="914400" rtl="0" eaLnBrk="1" fontAlgn="base" latinLnBrk="0" hangingPunct="1">
              <a:lnSpc>
                <a:spcPct val="100000"/>
              </a:lnSpc>
              <a:spcBef>
                <a:spcPct val="0"/>
              </a:spcBef>
              <a:spcAft>
                <a:spcPct val="0"/>
              </a:spcAft>
              <a:buClrTx/>
              <a:buSzTx/>
              <a:buFontTx/>
              <a:buNone/>
              <a:tabLst/>
              <a:defRPr/>
            </a:pPr>
            <a:r>
              <a:rPr lang="en-US" sz="1200" kern="1200" dirty="0" smtClean="0">
                <a:solidFill>
                  <a:schemeClr val="tx1"/>
                </a:solidFill>
                <a:latin typeface="Gill Sans" charset="0"/>
                <a:ea typeface="ＭＳ Ｐゴシック" charset="0"/>
                <a:cs typeface="+mn-cs"/>
              </a:rPr>
              <a:t>Photo Credit https://</a:t>
            </a:r>
            <a:r>
              <a:rPr lang="en-US" sz="1200" kern="1200" dirty="0" err="1" smtClean="0">
                <a:solidFill>
                  <a:schemeClr val="tx1"/>
                </a:solidFill>
                <a:latin typeface="Gill Sans" charset="0"/>
                <a:ea typeface="ＭＳ Ｐゴシック" charset="0"/>
                <a:cs typeface="+mn-cs"/>
              </a:rPr>
              <a:t>commons.wikimedia.org</a:t>
            </a:r>
            <a:r>
              <a:rPr lang="en-US" sz="1200" kern="1200" dirty="0" smtClean="0">
                <a:solidFill>
                  <a:schemeClr val="tx1"/>
                </a:solidFill>
                <a:latin typeface="Gill Sans" charset="0"/>
                <a:ea typeface="ＭＳ Ｐゴシック" charset="0"/>
                <a:cs typeface="+mn-cs"/>
              </a:rPr>
              <a:t>/wiki/</a:t>
            </a:r>
            <a:r>
              <a:rPr lang="en-US" sz="1200" kern="1200" dirty="0" err="1" smtClean="0">
                <a:solidFill>
                  <a:schemeClr val="tx1"/>
                </a:solidFill>
                <a:latin typeface="Gill Sans" charset="0"/>
                <a:ea typeface="ＭＳ Ｐゴシック" charset="0"/>
                <a:cs typeface="+mn-cs"/>
              </a:rPr>
              <a:t>File:TapeMeasure.jpg</a:t>
            </a:r>
            <a:endParaRPr lang="en-US" sz="1200" kern="1200" dirty="0" smtClean="0">
              <a:solidFill>
                <a:schemeClr val="tx1"/>
              </a:solidFill>
              <a:latin typeface="Gill Sans" charset="0"/>
              <a:ea typeface="ＭＳ Ｐゴシック" charset="0"/>
              <a:cs typeface="+mn-cs"/>
            </a:endParaRPr>
          </a:p>
          <a:p>
            <a:pPr marL="192088" eaLnBrk="1" hangingPunct="1"/>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2372656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Rectangle 1"/>
          <p:cNvSpPr>
            <a:spLocks noGrp="1" noRot="1" noChangeAspect="1" noChangeArrowheads="1" noTextEdit="1"/>
          </p:cNvSpPr>
          <p:nvPr>
            <p:ph type="sldImg"/>
          </p:nvPr>
        </p:nvSpPr>
        <p:spPr>
          <a:solidFill>
            <a:srgbClr val="FFFFFF"/>
          </a:solidFill>
          <a:ln/>
        </p:spPr>
      </p:sp>
      <p:sp>
        <p:nvSpPr>
          <p:cNvPr id="32563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01650" indent="-342900" eaLnBrk="1" hangingPunct="1">
              <a:buClr>
                <a:srgbClr val="000000"/>
              </a:buClr>
              <a:buFont typeface="Calibri" charset="0"/>
              <a:buChar char="•"/>
            </a:pPr>
            <a:r>
              <a:rPr lang="en-US" altLang="en-US" dirty="0">
                <a:solidFill>
                  <a:srgbClr val="000000"/>
                </a:solidFill>
                <a:latin typeface="Calibri" charset="0"/>
                <a:ea typeface="ＭＳ Ｐゴシック" charset="-128"/>
                <a:sym typeface="Calibri" charset="0"/>
              </a:rPr>
              <a:t>Keep a learning progression sufficiently lean so that it is likely to be used. The only building blocks to include are those for which you plan to collect assessment evidence. –</a:t>
            </a:r>
            <a:r>
              <a:rPr lang="en-US" altLang="en-US" dirty="0" err="1">
                <a:solidFill>
                  <a:srgbClr val="000000"/>
                </a:solidFill>
                <a:latin typeface="Calibri Italic" charset="0"/>
                <a:ea typeface="ＭＳ Ｐゴシック" charset="-128"/>
                <a:sym typeface="Calibri Italic" charset="0"/>
              </a:rPr>
              <a:t>Popham</a:t>
            </a:r>
            <a:r>
              <a:rPr lang="en-US" altLang="en-US" dirty="0">
                <a:solidFill>
                  <a:srgbClr val="000000"/>
                </a:solidFill>
                <a:latin typeface="Calibri Italic" charset="0"/>
                <a:ea typeface="ＭＳ Ｐゴシック" charset="-128"/>
                <a:sym typeface="Calibri Italic" charset="0"/>
              </a:rPr>
              <a:t> </a:t>
            </a:r>
            <a:endParaRPr lang="en-US" altLang="en-US" dirty="0" smtClean="0">
              <a:solidFill>
                <a:srgbClr val="000000"/>
              </a:solidFill>
              <a:latin typeface="Calibri Italic" charset="0"/>
              <a:ea typeface="ＭＳ Ｐゴシック" charset="-128"/>
              <a:sym typeface="Calibri Italic" charset="0"/>
            </a:endParaRPr>
          </a:p>
          <a:p>
            <a:pPr marL="158750" indent="0" eaLnBrk="1" hangingPunct="1">
              <a:buClr>
                <a:srgbClr val="000000"/>
              </a:buClr>
              <a:buFont typeface="Calibri" charset="0"/>
              <a:buNone/>
            </a:pPr>
            <a:r>
              <a:rPr lang="en-US" altLang="en-US" dirty="0" err="1" smtClean="0">
                <a:solidFill>
                  <a:srgbClr val="000000"/>
                </a:solidFill>
                <a:latin typeface="Calibri Italic" charset="0"/>
                <a:ea typeface="ＭＳ Ｐゴシック" charset="-128"/>
                <a:sym typeface="Calibri Italic" charset="0"/>
              </a:rPr>
              <a:t>Popham</a:t>
            </a:r>
            <a:r>
              <a:rPr lang="en-US" altLang="en-US" dirty="0" smtClean="0">
                <a:solidFill>
                  <a:srgbClr val="000000"/>
                </a:solidFill>
                <a:latin typeface="Calibri Italic" charset="0"/>
                <a:ea typeface="ＭＳ Ｐゴシック" charset="-128"/>
                <a:sym typeface="Calibri Italic" charset="0"/>
              </a:rPr>
              <a:t> has an excellent chapter on</a:t>
            </a:r>
            <a:r>
              <a:rPr lang="en-US" altLang="en-US" baseline="0" dirty="0" smtClean="0">
                <a:solidFill>
                  <a:srgbClr val="000000"/>
                </a:solidFill>
                <a:latin typeface="Calibri Italic" charset="0"/>
                <a:ea typeface="ＭＳ Ｐゴシック" charset="-128"/>
                <a:sym typeface="Calibri Italic" charset="0"/>
              </a:rPr>
              <a:t> learning progressions in his book, </a:t>
            </a:r>
            <a:r>
              <a:rPr lang="en-US" altLang="en-US" i="1" baseline="0" dirty="0" smtClean="0">
                <a:solidFill>
                  <a:srgbClr val="000000"/>
                </a:solidFill>
                <a:latin typeface="Calibri Italic" charset="0"/>
                <a:ea typeface="ＭＳ Ｐゴシック" charset="-128"/>
                <a:sym typeface="Calibri Italic" charset="0"/>
              </a:rPr>
              <a:t>Transformative Assessment.</a:t>
            </a:r>
            <a:endParaRPr lang="en-US" altLang="en-US" dirty="0">
              <a:solidFill>
                <a:srgbClr val="000000"/>
              </a:solidFill>
              <a:latin typeface="Calibri Italic" charset="0"/>
              <a:ea typeface="ＭＳ Ｐゴシック" charset="-128"/>
              <a:sym typeface="Calibri Italic" charset="0"/>
            </a:endParaRPr>
          </a:p>
          <a:p>
            <a:pPr marL="501650" indent="-342900" eaLnBrk="1" hangingPunct="1">
              <a:buClr>
                <a:srgbClr val="000000"/>
              </a:buClr>
              <a:buFont typeface="Calibri" charset="0"/>
              <a:buChar char="•"/>
            </a:pPr>
            <a:r>
              <a:rPr lang="en-US" altLang="en-US" dirty="0">
                <a:solidFill>
                  <a:srgbClr val="000000"/>
                </a:solidFill>
                <a:latin typeface="Calibri" charset="0"/>
                <a:ea typeface="ＭＳ Ｐゴシック" charset="-128"/>
                <a:sym typeface="Calibri" charset="0"/>
              </a:rPr>
              <a:t>It</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s important to define the parameters of the learning progression that you are focused on.  It would be easy to chew off too large off a chunk, which would make for a very complicated learning progression</a:t>
            </a:r>
            <a:r>
              <a:rPr lang="en-US" altLang="ja-JP" dirty="0" smtClean="0">
                <a:solidFill>
                  <a:srgbClr val="000000"/>
                </a:solidFill>
                <a:latin typeface="Calibri" charset="0"/>
                <a:ea typeface="ＭＳ Ｐゴシック" charset="-128"/>
                <a:sym typeface="Calibri" charset="0"/>
              </a:rPr>
              <a:t>.  It takes</a:t>
            </a:r>
            <a:r>
              <a:rPr lang="en-US" altLang="ja-JP" baseline="0" dirty="0" smtClean="0">
                <a:solidFill>
                  <a:srgbClr val="000000"/>
                </a:solidFill>
                <a:latin typeface="Calibri" charset="0"/>
                <a:ea typeface="ＭＳ Ｐゴシック" charset="-128"/>
                <a:sym typeface="Calibri" charset="0"/>
              </a:rPr>
              <a:t> most folks a while to figure out exactly how to get the grain size correct.</a:t>
            </a:r>
          </a:p>
          <a:p>
            <a:pPr marL="501650" indent="-342900" eaLnBrk="1" hangingPunct="1">
              <a:buClr>
                <a:srgbClr val="000000"/>
              </a:buClr>
              <a:buFont typeface="Calibri" charset="0"/>
              <a:buChar char="•"/>
            </a:pPr>
            <a:endParaRPr lang="en-US" altLang="ja-JP" dirty="0" smtClean="0">
              <a:solidFill>
                <a:srgbClr val="000000"/>
              </a:solidFill>
              <a:latin typeface="Calibri" charset="0"/>
              <a:ea typeface="ＭＳ Ｐゴシック" charset="-128"/>
              <a:sym typeface="Calibri" charset="0"/>
            </a:endParaRPr>
          </a:p>
          <a:p>
            <a:pPr marL="501650" indent="-342900" eaLnBrk="1" hangingPunct="1">
              <a:buClr>
                <a:srgbClr val="000000"/>
              </a:buClr>
              <a:buFont typeface="Calibri" charset="0"/>
              <a:buChar char="•"/>
            </a:pPr>
            <a:endParaRPr lang="en-US" altLang="en-US" dirty="0" smtClean="0">
              <a:solidFill>
                <a:srgbClr val="000000"/>
              </a:solidFill>
              <a:latin typeface="Calibri" charset="0"/>
              <a:ea typeface="ＭＳ Ｐゴシック" charset="-128"/>
              <a:sym typeface="Calibri" charset="0"/>
            </a:endParaRPr>
          </a:p>
          <a:p>
            <a:pPr marL="158750" indent="0" eaLnBrk="1" hangingPunct="1">
              <a:buClr>
                <a:srgbClr val="000000"/>
              </a:buClr>
              <a:buFont typeface="Calibri" charset="0"/>
              <a:buNone/>
            </a:pP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6397937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Rectangle 1"/>
          <p:cNvSpPr>
            <a:spLocks noGrp="1" noRot="1" noChangeAspect="1" noChangeArrowheads="1" noTextEdit="1"/>
          </p:cNvSpPr>
          <p:nvPr>
            <p:ph type="sldImg"/>
          </p:nvPr>
        </p:nvSpPr>
        <p:spPr>
          <a:solidFill>
            <a:srgbClr val="FFFFFF"/>
          </a:solidFill>
          <a:ln/>
        </p:spPr>
      </p:sp>
      <p:sp>
        <p:nvSpPr>
          <p:cNvPr id="32768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92088" eaLnBrk="1" hangingPunct="1"/>
            <a:r>
              <a:rPr lang="en-US" altLang="en-US" dirty="0" smtClean="0">
                <a:solidFill>
                  <a:srgbClr val="000000"/>
                </a:solidFill>
                <a:latin typeface="Calibri" charset="0"/>
                <a:ea typeface="ＭＳ Ｐゴシック" charset="-128"/>
                <a:sym typeface="Calibri" charset="0"/>
              </a:rPr>
              <a:t>Think</a:t>
            </a:r>
            <a:r>
              <a:rPr lang="en-US" altLang="en-US" baseline="0" dirty="0" smtClean="0">
                <a:solidFill>
                  <a:srgbClr val="000000"/>
                </a:solidFill>
                <a:latin typeface="Calibri" charset="0"/>
                <a:ea typeface="ＭＳ Ｐゴシック" charset="-128"/>
                <a:sym typeface="Calibri" charset="0"/>
              </a:rPr>
              <a:t> about, write in your journal, and then discuss with your table mates?</a:t>
            </a:r>
          </a:p>
          <a:p>
            <a:pPr marL="363538" indent="-171450" eaLnBrk="1" hangingPunct="1">
              <a:buFont typeface="Arial" charset="0"/>
              <a:buChar char="•"/>
            </a:pPr>
            <a:r>
              <a:rPr lang="en-US" altLang="en-US" dirty="0" smtClean="0">
                <a:solidFill>
                  <a:srgbClr val="000000"/>
                </a:solidFill>
                <a:latin typeface="Calibri" charset="0"/>
                <a:ea typeface="ＭＳ Ｐゴシック" charset="-128"/>
                <a:sym typeface="Calibri" charset="0"/>
              </a:rPr>
              <a:t>Why </a:t>
            </a:r>
            <a:r>
              <a:rPr lang="en-US" altLang="en-US" dirty="0">
                <a:solidFill>
                  <a:srgbClr val="000000"/>
                </a:solidFill>
                <a:latin typeface="Calibri" charset="0"/>
                <a:ea typeface="ＭＳ Ｐゴシック" charset="-128"/>
                <a:sym typeface="Calibri" charset="0"/>
              </a:rPr>
              <a:t>assess the building blocks? </a:t>
            </a:r>
            <a:endParaRPr lang="en-US" altLang="en-US" dirty="0" smtClean="0">
              <a:solidFill>
                <a:srgbClr val="000000"/>
              </a:solidFill>
              <a:latin typeface="Calibri" charset="0"/>
              <a:ea typeface="ＭＳ Ｐゴシック" charset="-128"/>
              <a:sym typeface="Calibri" charset="0"/>
            </a:endParaRPr>
          </a:p>
          <a:p>
            <a:pPr marL="363538" indent="-171450" eaLnBrk="1" hangingPunct="1">
              <a:buFont typeface="Arial" charset="0"/>
              <a:buChar char="•"/>
            </a:pPr>
            <a:r>
              <a:rPr lang="en-US" altLang="en-US" dirty="0" smtClean="0">
                <a:solidFill>
                  <a:srgbClr val="000000"/>
                </a:solidFill>
                <a:latin typeface="Calibri" charset="0"/>
                <a:ea typeface="ＭＳ Ｐゴシック" charset="-128"/>
                <a:sym typeface="Calibri" charset="0"/>
              </a:rPr>
              <a:t>Why </a:t>
            </a:r>
            <a:r>
              <a:rPr lang="en-US" altLang="en-US" dirty="0">
                <a:solidFill>
                  <a:srgbClr val="000000"/>
                </a:solidFill>
                <a:latin typeface="Calibri" charset="0"/>
                <a:ea typeface="ＭＳ Ｐゴシック" charset="-128"/>
                <a:sym typeface="Calibri" charset="0"/>
              </a:rPr>
              <a:t>not only assess the big idea</a:t>
            </a:r>
            <a:r>
              <a:rPr lang="en-US" altLang="en-US" dirty="0" smtClean="0">
                <a:solidFill>
                  <a:srgbClr val="000000"/>
                </a:solidFill>
                <a:latin typeface="Calibri" charset="0"/>
                <a:ea typeface="ＭＳ Ｐゴシック" charset="-128"/>
                <a:sym typeface="Calibri" charset="0"/>
              </a:rPr>
              <a:t>?</a:t>
            </a:r>
          </a:p>
          <a:p>
            <a:pPr marL="363538" indent="-171450" eaLnBrk="1" hangingPunct="1">
              <a:buFont typeface="Arial" charset="0"/>
              <a:buChar char="•"/>
            </a:pPr>
            <a:endParaRPr lang="en-US" altLang="en-US" dirty="0">
              <a:solidFill>
                <a:srgbClr val="000000"/>
              </a:solidFill>
              <a:latin typeface="Calibri" charset="0"/>
              <a:ea typeface="ＭＳ Ｐゴシック" charset="-128"/>
              <a:sym typeface="Calibri" charset="0"/>
            </a:endParaRPr>
          </a:p>
          <a:p>
            <a:pPr marL="192088" indent="0" eaLnBrk="1" hangingPunct="1">
              <a:buFont typeface="Arial" charset="0"/>
              <a:buNone/>
            </a:pPr>
            <a:r>
              <a:rPr lang="en-US" altLang="en-US" dirty="0" smtClean="0">
                <a:solidFill>
                  <a:srgbClr val="000000"/>
                </a:solidFill>
                <a:latin typeface="Calibri" charset="0"/>
                <a:ea typeface="ＭＳ Ｐゴシック" charset="-128"/>
                <a:sym typeface="Calibri" charset="0"/>
              </a:rPr>
              <a:t>Photo</a:t>
            </a:r>
            <a:r>
              <a:rPr lang="en-US" altLang="en-US" baseline="0" dirty="0" smtClean="0">
                <a:solidFill>
                  <a:srgbClr val="000000"/>
                </a:solidFill>
                <a:latin typeface="Calibri" charset="0"/>
                <a:ea typeface="ＭＳ Ｐゴシック" charset="-128"/>
                <a:sym typeface="Calibri" charset="0"/>
              </a:rPr>
              <a:t> Credit</a:t>
            </a:r>
          </a:p>
          <a:p>
            <a:pPr marL="192088" indent="0" eaLnBrk="1" hangingPunct="1">
              <a:buFont typeface="Arial" charset="0"/>
              <a:buNone/>
            </a:pPr>
            <a:r>
              <a:rPr lang="en-US" altLang="en-US" baseline="0" dirty="0" smtClean="0">
                <a:solidFill>
                  <a:srgbClr val="000000"/>
                </a:solidFill>
                <a:latin typeface="Calibri" charset="0"/>
                <a:ea typeface="ＭＳ Ｐゴシック" charset="-128"/>
                <a:sym typeface="Calibri" charset="0"/>
              </a:rPr>
              <a:t>Question mark/ Neutrality https://</a:t>
            </a:r>
            <a:r>
              <a:rPr lang="en-US" altLang="en-US" baseline="0" dirty="0" err="1" smtClean="0">
                <a:solidFill>
                  <a:srgbClr val="000000"/>
                </a:solidFill>
                <a:latin typeface="Calibri" charset="0"/>
                <a:ea typeface="ＭＳ Ｐゴシック" charset="-128"/>
                <a:sym typeface="Calibri" charset="0"/>
              </a:rPr>
              <a:t>en.wikipedia.org</a:t>
            </a:r>
            <a:r>
              <a:rPr lang="en-US" altLang="en-US" baseline="0" dirty="0" smtClean="0">
                <a:solidFill>
                  <a:srgbClr val="000000"/>
                </a:solidFill>
                <a:latin typeface="Calibri" charset="0"/>
                <a:ea typeface="ＭＳ Ｐゴシック" charset="-128"/>
                <a:sym typeface="Calibri" charset="0"/>
              </a:rPr>
              <a:t>/wiki/</a:t>
            </a:r>
            <a:r>
              <a:rPr lang="en-US" altLang="en-US" baseline="0" dirty="0" err="1" smtClean="0">
                <a:solidFill>
                  <a:srgbClr val="000000"/>
                </a:solidFill>
                <a:latin typeface="Calibri" charset="0"/>
                <a:ea typeface="ＭＳ Ｐゴシック" charset="-128"/>
                <a:sym typeface="Calibri" charset="0"/>
              </a:rPr>
              <a:t>User:Neutrality</a:t>
            </a:r>
            <a:r>
              <a:rPr lang="en-US" altLang="en-US" baseline="0" dirty="0" smtClean="0">
                <a:solidFill>
                  <a:srgbClr val="000000"/>
                </a:solidFill>
                <a:latin typeface="Calibri" charset="0"/>
                <a:ea typeface="ＭＳ Ｐゴシック" charset="-128"/>
                <a:sym typeface="Calibri" charset="0"/>
              </a:rPr>
              <a:t>/ June 13, 2005</a:t>
            </a:r>
          </a:p>
          <a:p>
            <a:pPr marL="192088" indent="0" eaLnBrk="1" hangingPunct="1">
              <a:buFont typeface="Arial" charset="0"/>
              <a:buNone/>
            </a:pPr>
            <a:r>
              <a:rPr lang="en-US" altLang="en-US" baseline="0" dirty="0" smtClean="0">
                <a:solidFill>
                  <a:srgbClr val="000000"/>
                </a:solidFill>
                <a:latin typeface="Calibri" charset="0"/>
                <a:ea typeface="ＭＳ Ｐゴシック" charset="-128"/>
                <a:sym typeface="Calibri" charset="0"/>
              </a:rPr>
              <a:t>Photo URL https://</a:t>
            </a:r>
            <a:r>
              <a:rPr lang="en-US" altLang="en-US" baseline="0" dirty="0" err="1" smtClean="0">
                <a:solidFill>
                  <a:srgbClr val="000000"/>
                </a:solidFill>
                <a:latin typeface="Calibri" charset="0"/>
                <a:ea typeface="ＭＳ Ｐゴシック" charset="-128"/>
                <a:sym typeface="Calibri" charset="0"/>
              </a:rPr>
              <a:t>upload.wikimedia.org</a:t>
            </a:r>
            <a:r>
              <a:rPr lang="en-US" altLang="en-US" baseline="0" dirty="0" smtClean="0">
                <a:solidFill>
                  <a:srgbClr val="000000"/>
                </a:solidFill>
                <a:latin typeface="Calibri" charset="0"/>
                <a:ea typeface="ＭＳ Ｐゴシック" charset="-128"/>
                <a:sym typeface="Calibri" charset="0"/>
              </a:rPr>
              <a:t>/</a:t>
            </a:r>
            <a:r>
              <a:rPr lang="en-US" altLang="en-US" baseline="0" dirty="0" err="1" smtClean="0">
                <a:solidFill>
                  <a:srgbClr val="000000"/>
                </a:solidFill>
                <a:latin typeface="Calibri" charset="0"/>
                <a:ea typeface="ＭＳ Ｐゴシック" charset="-128"/>
                <a:sym typeface="Calibri" charset="0"/>
              </a:rPr>
              <a:t>wikipedia</a:t>
            </a:r>
            <a:r>
              <a:rPr lang="en-US" altLang="en-US" baseline="0" dirty="0" smtClean="0">
                <a:solidFill>
                  <a:srgbClr val="000000"/>
                </a:solidFill>
                <a:latin typeface="Calibri" charset="0"/>
                <a:ea typeface="ＭＳ Ｐゴシック" charset="-128"/>
                <a:sym typeface="Calibri" charset="0"/>
              </a:rPr>
              <a:t>/commons/4/44/Question_mark_%28black_on_white%29.png</a:t>
            </a:r>
            <a:endParaRPr lang="en-US" altLang="en-US" dirty="0" smtClean="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5624147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Rectangle 1"/>
          <p:cNvSpPr>
            <a:spLocks noGrp="1" noRot="1" noChangeAspect="1" noChangeArrowheads="1" noTextEdit="1"/>
          </p:cNvSpPr>
          <p:nvPr>
            <p:ph type="sldImg"/>
          </p:nvPr>
        </p:nvSpPr>
        <p:spPr>
          <a:solidFill>
            <a:srgbClr val="FFFFFF"/>
          </a:solidFill>
          <a:ln/>
        </p:spPr>
      </p:sp>
      <p:sp>
        <p:nvSpPr>
          <p:cNvPr id="32973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92088" algn="l" eaLnBrk="1" hangingPunct="1"/>
            <a:r>
              <a:rPr lang="en-US" altLang="en-US" dirty="0">
                <a:solidFill>
                  <a:srgbClr val="000000"/>
                </a:solidFill>
                <a:latin typeface="Calibri" charset="0"/>
                <a:ea typeface="ＭＳ Ｐゴシック" charset="-128"/>
                <a:sym typeface="Calibri" charset="0"/>
              </a:rPr>
              <a:t>Step </a:t>
            </a:r>
            <a:r>
              <a:rPr lang="en-US" altLang="en-US" dirty="0" smtClean="0">
                <a:solidFill>
                  <a:srgbClr val="000000"/>
                </a:solidFill>
                <a:latin typeface="Calibri" charset="0"/>
                <a:ea typeface="ＭＳ Ｐゴシック" charset="-128"/>
                <a:sym typeface="Calibri" charset="0"/>
              </a:rPr>
              <a:t>4</a:t>
            </a:r>
            <a:r>
              <a:rPr lang="en-US" altLang="en-US" baseline="0" dirty="0" smtClean="0">
                <a:solidFill>
                  <a:srgbClr val="000000"/>
                </a:solidFill>
                <a:latin typeface="Calibri" charset="0"/>
                <a:ea typeface="ＭＳ Ｐゴシック" charset="-128"/>
                <a:sym typeface="Calibri" charset="0"/>
              </a:rPr>
              <a:t> for creating a learning progression: </a:t>
            </a:r>
            <a:r>
              <a:rPr lang="en-US" altLang="en-US" dirty="0" smtClean="0">
                <a:solidFill>
                  <a:srgbClr val="000000"/>
                </a:solidFill>
                <a:latin typeface="Calibri" charset="0"/>
                <a:ea typeface="ＭＳ Ｐゴシック" charset="-128"/>
                <a:sym typeface="Calibri" charset="0"/>
              </a:rPr>
              <a:t>Arrange </a:t>
            </a:r>
            <a:r>
              <a:rPr lang="en-US" altLang="en-US" dirty="0">
                <a:solidFill>
                  <a:srgbClr val="000000"/>
                </a:solidFill>
                <a:latin typeface="Calibri" charset="0"/>
                <a:ea typeface="ＭＳ Ｐゴシック" charset="-128"/>
                <a:sym typeface="Calibri" charset="0"/>
              </a:rPr>
              <a:t>all building blocks in a structurally defensible sequence.</a:t>
            </a:r>
          </a:p>
          <a:p>
            <a:pPr marL="192088" algn="l" eaLnBrk="1" hangingPunct="1"/>
            <a:r>
              <a:rPr lang="en-US" altLang="en-US" dirty="0">
                <a:solidFill>
                  <a:srgbClr val="000000"/>
                </a:solidFill>
                <a:latin typeface="Calibri" charset="0"/>
                <a:ea typeface="ＭＳ Ｐゴシック" charset="-128"/>
                <a:sym typeface="Calibri" charset="0"/>
              </a:rPr>
              <a:t>Arrange the building blocks (with attached measurement methods) in an order that will work for the majority of your students.  </a:t>
            </a:r>
          </a:p>
          <a:p>
            <a:pPr marL="192088" algn="l" eaLnBrk="1" hangingPunct="1"/>
            <a:r>
              <a:rPr lang="en-US" altLang="en-US" dirty="0">
                <a:solidFill>
                  <a:srgbClr val="000000"/>
                </a:solidFill>
                <a:latin typeface="Calibri" charset="0"/>
                <a:ea typeface="ＭＳ Ｐゴシック" charset="-128"/>
                <a:sym typeface="Calibri" charset="0"/>
              </a:rPr>
              <a:t>Don</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t forget, some students will approach the learning progression in a slightly different order, but will still build to the same big idea.  </a:t>
            </a:r>
            <a:endParaRPr lang="en-US" altLang="ja-JP" dirty="0" smtClean="0">
              <a:solidFill>
                <a:srgbClr val="000000"/>
              </a:solidFill>
              <a:latin typeface="Calibri" charset="0"/>
              <a:ea typeface="ＭＳ Ｐゴシック" charset="-128"/>
              <a:sym typeface="Calibri" charset="0"/>
            </a:endParaRPr>
          </a:p>
          <a:p>
            <a:pPr marL="192088" algn="l" eaLnBrk="1" hangingPunct="1"/>
            <a:endParaRPr lang="en-US" altLang="en-US" dirty="0" smtClean="0">
              <a:solidFill>
                <a:srgbClr val="000000"/>
              </a:solidFill>
              <a:latin typeface="Calibri" charset="0"/>
              <a:ea typeface="ＭＳ Ｐゴシック" charset="-128"/>
              <a:sym typeface="Calibri" charset="0"/>
            </a:endParaRPr>
          </a:p>
          <a:p>
            <a:pPr marL="192088" algn="l" eaLnBrk="1" hangingPunct="1"/>
            <a:r>
              <a:rPr lang="en-US" altLang="en-US" dirty="0" smtClean="0">
                <a:solidFill>
                  <a:srgbClr val="000000"/>
                </a:solidFill>
                <a:latin typeface="Calibri" charset="0"/>
                <a:ea typeface="ＭＳ Ｐゴシック" charset="-128"/>
                <a:sym typeface="Calibri" charset="0"/>
              </a:rPr>
              <a:t>Photo Credit</a:t>
            </a:r>
          </a:p>
          <a:p>
            <a:pPr algn="l" eaLnBrk="1" hangingPunct="1">
              <a:defRPr/>
            </a:pPr>
            <a:r>
              <a:rPr lang="en-US" sz="1200" kern="1200" dirty="0" smtClean="0">
                <a:solidFill>
                  <a:schemeClr val="bg1"/>
                </a:solidFill>
                <a:latin typeface="Gill Sans" charset="0"/>
                <a:ea typeface="ＭＳ Ｐゴシック" charset="0"/>
                <a:cs typeface="+mn-cs"/>
              </a:rPr>
              <a:t>Jump Sequence/ Rick Harrison </a:t>
            </a:r>
            <a:r>
              <a:rPr lang="en-US" sz="1200" kern="1200" dirty="0" smtClean="0">
                <a:solidFill>
                  <a:schemeClr val="bg1"/>
                </a:solidFill>
                <a:latin typeface="Gill Sans" charset="0"/>
                <a:ea typeface="ＭＳ Ｐゴシック" charset="0"/>
                <a:cs typeface="+mn-cs"/>
                <a:hlinkClick r:id="rId3"/>
              </a:rPr>
              <a:t>https://www.flickr.com/photos/sovietuk/</a:t>
            </a:r>
            <a:r>
              <a:rPr lang="en-US" sz="1200" kern="1200" dirty="0" smtClean="0">
                <a:solidFill>
                  <a:schemeClr val="bg1"/>
                </a:solidFill>
                <a:latin typeface="Gill Sans" charset="0"/>
                <a:ea typeface="ＭＳ Ｐゴシック" charset="0"/>
                <a:cs typeface="+mn-cs"/>
              </a:rPr>
              <a:t> 5/7/2007 </a:t>
            </a:r>
          </a:p>
          <a:p>
            <a:pPr algn="l" eaLnBrk="1" hangingPunct="1">
              <a:defRPr/>
            </a:pPr>
            <a:r>
              <a:rPr lang="en-US" sz="1200" kern="1200" dirty="0" smtClean="0">
                <a:solidFill>
                  <a:schemeClr val="bg1"/>
                </a:solidFill>
                <a:latin typeface="Gill Sans" charset="0"/>
                <a:ea typeface="ＭＳ Ｐゴシック" charset="0"/>
                <a:cs typeface="+mn-cs"/>
              </a:rPr>
              <a:t>Photo Credit </a:t>
            </a:r>
            <a:r>
              <a:rPr lang="pl-PL" sz="1200" kern="1200" dirty="0" err="1" smtClean="0">
                <a:solidFill>
                  <a:schemeClr val="bg1"/>
                </a:solidFill>
                <a:latin typeface="Gill Sans" charset="0"/>
                <a:ea typeface="ＭＳ Ｐゴシック" charset="0"/>
                <a:cs typeface="+mn-cs"/>
              </a:rPr>
              <a:t>https</a:t>
            </a:r>
            <a:r>
              <a:rPr lang="pl-PL" sz="1200" kern="1200" dirty="0" smtClean="0">
                <a:solidFill>
                  <a:schemeClr val="bg1"/>
                </a:solidFill>
                <a:latin typeface="Gill Sans" charset="0"/>
                <a:ea typeface="ＭＳ Ｐゴシック" charset="0"/>
                <a:cs typeface="+mn-cs"/>
              </a:rPr>
              <a:t>://</a:t>
            </a:r>
            <a:r>
              <a:rPr lang="pl-PL" sz="1200" kern="1200" dirty="0" err="1" smtClean="0">
                <a:solidFill>
                  <a:schemeClr val="bg1"/>
                </a:solidFill>
                <a:latin typeface="Gill Sans" charset="0"/>
                <a:ea typeface="ＭＳ Ｐゴシック" charset="0"/>
                <a:cs typeface="+mn-cs"/>
              </a:rPr>
              <a:t>www.flickr.com</a:t>
            </a:r>
            <a:r>
              <a:rPr lang="pl-PL" sz="1200" kern="1200" dirty="0" smtClean="0">
                <a:solidFill>
                  <a:schemeClr val="bg1"/>
                </a:solidFill>
                <a:latin typeface="Gill Sans" charset="0"/>
                <a:ea typeface="ＭＳ Ｐゴシック" charset="0"/>
                <a:cs typeface="+mn-cs"/>
              </a:rPr>
              <a:t>/</a:t>
            </a:r>
            <a:r>
              <a:rPr lang="pl-PL" sz="1200" kern="1200" dirty="0" err="1" smtClean="0">
                <a:solidFill>
                  <a:schemeClr val="bg1"/>
                </a:solidFill>
                <a:latin typeface="Gill Sans" charset="0"/>
                <a:ea typeface="ＭＳ Ｐゴシック" charset="0"/>
                <a:cs typeface="+mn-cs"/>
              </a:rPr>
              <a:t>photos</a:t>
            </a:r>
            <a:r>
              <a:rPr lang="pl-PL" sz="1200" kern="1200" dirty="0" smtClean="0">
                <a:solidFill>
                  <a:schemeClr val="bg1"/>
                </a:solidFill>
                <a:latin typeface="Gill Sans" charset="0"/>
                <a:ea typeface="ＭＳ Ｐゴシック" charset="0"/>
                <a:cs typeface="+mn-cs"/>
              </a:rPr>
              <a:t>/</a:t>
            </a:r>
            <a:r>
              <a:rPr lang="pl-PL" sz="1200" kern="1200" dirty="0" err="1" smtClean="0">
                <a:solidFill>
                  <a:schemeClr val="bg1"/>
                </a:solidFill>
                <a:latin typeface="Gill Sans" charset="0"/>
                <a:ea typeface="ＭＳ Ｐゴシック" charset="0"/>
                <a:cs typeface="+mn-cs"/>
              </a:rPr>
              <a:t>sovietuk</a:t>
            </a:r>
            <a:r>
              <a:rPr lang="pl-PL" sz="1200" kern="1200" dirty="0" smtClean="0">
                <a:solidFill>
                  <a:schemeClr val="bg1"/>
                </a:solidFill>
                <a:latin typeface="Gill Sans" charset="0"/>
                <a:ea typeface="ＭＳ Ｐゴシック" charset="0"/>
                <a:cs typeface="+mn-cs"/>
              </a:rPr>
              <a:t>/488949072/in/gallery-42066464@N07-72157622735905811/</a:t>
            </a:r>
            <a:endParaRPr lang="en-US" sz="1200" kern="1200" dirty="0" smtClean="0">
              <a:solidFill>
                <a:schemeClr val="bg1"/>
              </a:solidFill>
              <a:latin typeface="Gill Sans" charset="0"/>
              <a:ea typeface="ＭＳ Ｐゴシック" charset="0"/>
              <a:cs typeface="+mn-cs"/>
            </a:endParaRPr>
          </a:p>
          <a:p>
            <a:pPr marL="192088" algn="l" eaLnBrk="1" hangingPunct="1"/>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4283996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7" name="Rectangle 1"/>
          <p:cNvSpPr>
            <a:spLocks noGrp="1" noRot="1" noChangeAspect="1" noChangeArrowheads="1" noTextEdit="1"/>
          </p:cNvSpPr>
          <p:nvPr>
            <p:ph type="sldImg"/>
          </p:nvPr>
        </p:nvSpPr>
        <p:spPr>
          <a:solidFill>
            <a:srgbClr val="FFFFFF"/>
          </a:solidFill>
          <a:ln/>
        </p:spPr>
      </p:sp>
      <p:sp>
        <p:nvSpPr>
          <p:cNvPr id="33177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2200" dirty="0" smtClean="0">
                <a:latin typeface="Lucida Grande" charset="0"/>
                <a:ea typeface="ＭＳ Ｐゴシック" charset="-128"/>
                <a:sym typeface="Lucida Grande" charset="0"/>
              </a:rPr>
              <a:t>This learning progression is a sample created for a 3</a:t>
            </a:r>
            <a:r>
              <a:rPr lang="en-US" altLang="en-US" sz="2200" baseline="30000" dirty="0" smtClean="0">
                <a:latin typeface="Lucida Grande" charset="0"/>
                <a:ea typeface="ＭＳ Ｐゴシック" charset="-128"/>
                <a:sym typeface="Lucida Grande" charset="0"/>
              </a:rPr>
              <a:t>rd</a:t>
            </a:r>
            <a:r>
              <a:rPr lang="en-US" altLang="en-US" sz="2200" dirty="0" smtClean="0">
                <a:latin typeface="Lucida Grande" charset="0"/>
                <a:ea typeface="ＭＳ Ｐゴシック" charset="-128"/>
                <a:sym typeface="Lucida Grande" charset="0"/>
              </a:rPr>
              <a:t> grade math unit.  </a:t>
            </a:r>
          </a:p>
          <a:p>
            <a:pPr eaLnBrk="1" hangingPunct="1"/>
            <a:r>
              <a:rPr lang="en-US" altLang="en-US" sz="2200" dirty="0" smtClean="0">
                <a:latin typeface="Lucida Grande" charset="0"/>
                <a:ea typeface="ＭＳ Ｐゴシック" charset="-128"/>
                <a:sym typeface="Lucida Grande" charset="0"/>
              </a:rPr>
              <a:t>The big idea is found at the end in red and is intended</a:t>
            </a:r>
            <a:r>
              <a:rPr lang="en-US" altLang="en-US" sz="2200" baseline="0" dirty="0" smtClean="0">
                <a:latin typeface="Lucida Grande" charset="0"/>
                <a:ea typeface="ＭＳ Ｐゴシック" charset="-128"/>
                <a:sym typeface="Lucida Grande" charset="0"/>
              </a:rPr>
              <a:t> to be the goal for the unit. There are boxes that indicate prior knowledge that this learning progression builds on, as well as later big ideas that build on this big idea.</a:t>
            </a:r>
          </a:p>
          <a:p>
            <a:pPr eaLnBrk="1" hangingPunct="1"/>
            <a:r>
              <a:rPr lang="en-US" altLang="en-US" sz="2200" baseline="0" dirty="0" smtClean="0">
                <a:latin typeface="Lucida Grande" charset="0"/>
                <a:ea typeface="ＭＳ Ｐゴシック" charset="-128"/>
                <a:sym typeface="Lucida Grande" charset="0"/>
              </a:rPr>
              <a:t>Each of the blue boxes contains the learning target for a ‘lesson-sized chunk of instruction’.  The lesson sized chunk is long enough to introduce the new learning, participate in one or more activities, gather and interpret evidence of learning, and make sense of new learning.  In order to get all the way through a lesson cycle, a lesson is likely to last for several class periods.</a:t>
            </a:r>
          </a:p>
          <a:p>
            <a:pPr eaLnBrk="1" hangingPunct="1"/>
            <a:r>
              <a:rPr lang="en-US" altLang="en-US" sz="2200" baseline="0" dirty="0" smtClean="0">
                <a:latin typeface="Lucida Grande" charset="0"/>
                <a:ea typeface="ＭＳ Ｐゴシック" charset="-128"/>
                <a:sym typeface="Lucida Grande" charset="0"/>
              </a:rPr>
              <a:t>I can or Success Criteria describe what understanding the learning target will look like.  </a:t>
            </a:r>
          </a:p>
          <a:p>
            <a:pPr eaLnBrk="1" hangingPunct="1"/>
            <a:r>
              <a:rPr lang="en-US" altLang="en-US" sz="2200" baseline="0" dirty="0" smtClean="0">
                <a:latin typeface="Lucida Grande" charset="0"/>
                <a:ea typeface="ＭＳ Ｐゴシック" charset="-128"/>
                <a:sym typeface="Lucida Grande" charset="0"/>
              </a:rPr>
              <a:t>The formative assessment describes the task students will engage in, in order to generate evidence of understanding of the learning target.</a:t>
            </a:r>
            <a:endParaRPr lang="en-US" altLang="en-US" sz="2200" dirty="0">
              <a:latin typeface="Lucida Grande" charset="0"/>
              <a:ea typeface="ＭＳ Ｐゴシック" charset="-128"/>
              <a:sym typeface="Lucida Grande" charset="0"/>
            </a:endParaRPr>
          </a:p>
        </p:txBody>
      </p:sp>
    </p:spTree>
    <p:extLst>
      <p:ext uri="{BB962C8B-B14F-4D97-AF65-F5344CB8AC3E}">
        <p14:creationId xmlns:p14="http://schemas.microsoft.com/office/powerpoint/2010/main" val="3937487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Rectangle 1"/>
          <p:cNvSpPr>
            <a:spLocks noGrp="1" noRot="1" noChangeAspect="1" noChangeArrowheads="1" noTextEdit="1"/>
          </p:cNvSpPr>
          <p:nvPr>
            <p:ph type="sldImg"/>
          </p:nvPr>
        </p:nvSpPr>
        <p:spPr>
          <a:solidFill>
            <a:srgbClr val="FFFFFF"/>
          </a:solidFill>
          <a:ln/>
        </p:spPr>
      </p:sp>
      <p:sp>
        <p:nvSpPr>
          <p:cNvPr id="194562" name="Rectangle 2"/>
          <p:cNvSpPr>
            <a:spLocks noGrp="1" noChangeArrowheads="1"/>
          </p:cNvSpPr>
          <p:nvPr>
            <p:ph type="body" idx="1"/>
          </p:nvPr>
        </p:nvSpPr>
        <p:spPr>
          <a:ln/>
        </p:spPr>
        <p:txBody>
          <a:bodyPr/>
          <a:lstStyle/>
          <a:p>
            <a:pPr marL="79375" indent="0" eaLnBrk="1" hangingPunct="1">
              <a:spcBef>
                <a:spcPts val="1100"/>
              </a:spcBef>
              <a:buClr>
                <a:srgbClr val="000000"/>
              </a:buClr>
              <a:buFont typeface="Calibri" charset="0"/>
              <a:buNone/>
              <a:defRPr/>
            </a:pPr>
            <a:r>
              <a:rPr lang="en-US" dirty="0" smtClean="0">
                <a:solidFill>
                  <a:srgbClr val="000000"/>
                </a:solidFill>
                <a:latin typeface="Calibri Bold" charset="0"/>
                <a:cs typeface="Calibri Bold" charset="0"/>
                <a:sym typeface="Calibri Bold" charset="0"/>
              </a:rPr>
              <a:t>Reflect individually, record in your journal, and then</a:t>
            </a:r>
            <a:r>
              <a:rPr lang="en-US" baseline="0" dirty="0" smtClean="0">
                <a:solidFill>
                  <a:srgbClr val="000000"/>
                </a:solidFill>
                <a:latin typeface="Calibri Bold" charset="0"/>
                <a:cs typeface="Calibri Bold" charset="0"/>
                <a:sym typeface="Calibri Bold" charset="0"/>
              </a:rPr>
              <a:t> discuss with your table mates.</a:t>
            </a:r>
            <a:endParaRPr lang="en-US" dirty="0" smtClean="0">
              <a:solidFill>
                <a:srgbClr val="000000"/>
              </a:solidFill>
              <a:latin typeface="Calibri Bold" charset="0"/>
              <a:cs typeface="Calibri Bold" charset="0"/>
              <a:sym typeface="Calibri Bold" charset="0"/>
            </a:endParaRPr>
          </a:p>
          <a:p>
            <a:pPr marL="292100" indent="-212725" eaLnBrk="1" hangingPunct="1">
              <a:spcBef>
                <a:spcPts val="1100"/>
              </a:spcBef>
              <a:buClr>
                <a:srgbClr val="000000"/>
              </a:buClr>
              <a:buFont typeface="Calibri" charset="0"/>
              <a:buChar char="•"/>
              <a:defRPr/>
            </a:pPr>
            <a:r>
              <a:rPr lang="en-US" dirty="0" smtClean="0">
                <a:solidFill>
                  <a:srgbClr val="000000"/>
                </a:solidFill>
                <a:latin typeface="Calibri Bold" charset="0"/>
                <a:cs typeface="Calibri Bold" charset="0"/>
                <a:sym typeface="Calibri Bold" charset="0"/>
              </a:rPr>
              <a:t>How can learning progressions help focus you, and your students, on the big ideas in your curriculum?</a:t>
            </a:r>
          </a:p>
          <a:p>
            <a:pPr marL="292100" indent="-212725" eaLnBrk="1" hangingPunct="1">
              <a:spcBef>
                <a:spcPts val="1100"/>
              </a:spcBef>
              <a:buClr>
                <a:srgbClr val="000000"/>
              </a:buClr>
              <a:buFont typeface="Calibri" charset="0"/>
              <a:buChar char="•"/>
              <a:defRPr/>
            </a:pPr>
            <a:endParaRPr lang="en-US" dirty="0" smtClean="0">
              <a:solidFill>
                <a:srgbClr val="000000"/>
              </a:solidFill>
              <a:latin typeface="Calibri Bold" charset="0"/>
              <a:cs typeface="Calibri Bold" charset="0"/>
              <a:sym typeface="Calibri Bold" charset="0"/>
            </a:endParaRPr>
          </a:p>
          <a:p>
            <a:pPr marL="79375" eaLnBrk="1" hangingPunct="1">
              <a:spcBef>
                <a:spcPts val="1100"/>
              </a:spcBef>
              <a:buClr>
                <a:srgbClr val="000000"/>
              </a:buClr>
              <a:buFont typeface="Calibri" charset="0"/>
              <a:buNone/>
              <a:defRPr/>
            </a:pPr>
            <a:r>
              <a:rPr lang="en-US" dirty="0" smtClean="0">
                <a:solidFill>
                  <a:srgbClr val="000000"/>
                </a:solidFill>
                <a:latin typeface="Calibri Bold" charset="0"/>
                <a:cs typeface="Calibri Bold" charset="0"/>
                <a:sym typeface="Calibri Bold" charset="0"/>
              </a:rPr>
              <a:t>Photo Credit</a:t>
            </a:r>
          </a:p>
          <a:p>
            <a:pPr>
              <a:defRPr/>
            </a:pPr>
            <a:r>
              <a:rPr lang="en-US" dirty="0" smtClean="0"/>
              <a:t>Reflection/ Paul Reynolds </a:t>
            </a:r>
            <a:r>
              <a:rPr lang="en-US" dirty="0" smtClean="0">
                <a:hlinkClick r:id="rId3"/>
              </a:rPr>
              <a:t>https://www.flickr.com/photos/bigtallguy/</a:t>
            </a:r>
            <a:r>
              <a:rPr lang="en-US" dirty="0" smtClean="0"/>
              <a:t> </a:t>
            </a:r>
          </a:p>
          <a:p>
            <a:pPr>
              <a:defRPr/>
            </a:pPr>
            <a:r>
              <a:rPr lang="en-US" dirty="0" smtClean="0"/>
              <a:t>5/13/2006 Photo Credit https://</a:t>
            </a:r>
            <a:r>
              <a:rPr lang="en-US" dirty="0" err="1" smtClean="0"/>
              <a:t>www.flickr.com</a:t>
            </a:r>
            <a:r>
              <a:rPr lang="en-US" dirty="0" smtClean="0"/>
              <a:t>/photos/</a:t>
            </a:r>
            <a:r>
              <a:rPr lang="en-US" dirty="0" err="1" smtClean="0"/>
              <a:t>bigtallguy</a:t>
            </a:r>
            <a:r>
              <a:rPr lang="en-US" dirty="0" smtClean="0"/>
              <a:t>/148771151</a:t>
            </a:r>
          </a:p>
          <a:p>
            <a:pPr marL="79375" eaLnBrk="1" hangingPunct="1">
              <a:spcBef>
                <a:spcPts val="1100"/>
              </a:spcBef>
              <a:buClr>
                <a:srgbClr val="000000"/>
              </a:buClr>
              <a:buFont typeface="Calibri" charset="0"/>
              <a:buNone/>
              <a:defRPr/>
            </a:pPr>
            <a:endParaRPr lang="en-US" dirty="0" smtClean="0">
              <a:solidFill>
                <a:srgbClr val="000000"/>
              </a:solidFill>
              <a:latin typeface="Calibri Bold" charset="0"/>
              <a:cs typeface="Calibri Bold" charset="0"/>
              <a:sym typeface="Calibri Bold" charset="0"/>
            </a:endParaRPr>
          </a:p>
        </p:txBody>
      </p:sp>
    </p:spTree>
    <p:extLst>
      <p:ext uri="{BB962C8B-B14F-4D97-AF65-F5344CB8AC3E}">
        <p14:creationId xmlns:p14="http://schemas.microsoft.com/office/powerpoint/2010/main" val="1338192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7" name="Rectangle 1"/>
          <p:cNvSpPr>
            <a:spLocks noGrp="1" noRot="1" noChangeAspect="1" noChangeArrowheads="1" noTextEdit="1"/>
          </p:cNvSpPr>
          <p:nvPr>
            <p:ph type="sldImg"/>
          </p:nvPr>
        </p:nvSpPr>
        <p:spPr>
          <a:solidFill>
            <a:srgbClr val="FFFFFF"/>
          </a:solidFill>
          <a:ln/>
        </p:spPr>
      </p:sp>
      <p:sp>
        <p:nvSpPr>
          <p:cNvPr id="28057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7150" eaLnBrk="1" hangingPunct="1"/>
            <a:r>
              <a:rPr lang="en-US" altLang="en-US" dirty="0">
                <a:solidFill>
                  <a:srgbClr val="000000"/>
                </a:solidFill>
                <a:latin typeface="Calibri" charset="0"/>
                <a:ea typeface="ＭＳ Ｐゴシック" charset="-128"/>
                <a:sym typeface="Calibri" charset="0"/>
              </a:rPr>
              <a:t>Share your definitions of big ideas with your table group.  Do you all define a big idea in the same way?</a:t>
            </a:r>
          </a:p>
          <a:p>
            <a:pPr marL="57150" eaLnBrk="1" hangingPunct="1"/>
            <a:endParaRPr lang="en-US" altLang="en-US" dirty="0">
              <a:solidFill>
                <a:srgbClr val="000000"/>
              </a:solidFill>
              <a:latin typeface="Calibri" charset="0"/>
              <a:ea typeface="ＭＳ Ｐゴシック" charset="-128"/>
              <a:sym typeface="Calibri" charset="0"/>
            </a:endParaRPr>
          </a:p>
          <a:p>
            <a:pPr marL="57150" eaLnBrk="1" hangingPunct="1"/>
            <a:r>
              <a:rPr lang="en-US" altLang="en-US" dirty="0">
                <a:solidFill>
                  <a:srgbClr val="000000"/>
                </a:solidFill>
                <a:latin typeface="Calibri" charset="0"/>
                <a:ea typeface="ＭＳ Ｐゴシック" charset="-128"/>
                <a:sym typeface="Calibri" charset="0"/>
              </a:rPr>
              <a:t>Photo Credit</a:t>
            </a:r>
          </a:p>
          <a:p>
            <a:pPr marL="57150" eaLnBrk="1" hangingPunct="1"/>
            <a:r>
              <a:rPr lang="en-US" altLang="en-US" dirty="0">
                <a:solidFill>
                  <a:srgbClr val="000000"/>
                </a:solidFill>
                <a:latin typeface="Calibri" charset="0"/>
                <a:ea typeface="ＭＳ Ｐゴシック" charset="-128"/>
                <a:sym typeface="Calibri" charset="0"/>
              </a:rPr>
              <a:t>Public Domain</a:t>
            </a:r>
          </a:p>
        </p:txBody>
      </p:sp>
    </p:spTree>
    <p:extLst>
      <p:ext uri="{BB962C8B-B14F-4D97-AF65-F5344CB8AC3E}">
        <p14:creationId xmlns:p14="http://schemas.microsoft.com/office/powerpoint/2010/main" val="20198385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3" name="Rectangle 1"/>
          <p:cNvSpPr>
            <a:spLocks noGrp="1" noRot="1" noChangeAspect="1" noChangeArrowheads="1" noTextEdit="1"/>
          </p:cNvSpPr>
          <p:nvPr>
            <p:ph type="sldImg"/>
          </p:nvPr>
        </p:nvSpPr>
        <p:spPr>
          <a:solidFill>
            <a:srgbClr val="FFFFFF"/>
          </a:solidFill>
          <a:ln/>
        </p:spPr>
      </p:sp>
      <p:sp>
        <p:nvSpPr>
          <p:cNvPr id="199682" name="Rectangle 2"/>
          <p:cNvSpPr>
            <a:spLocks noGrp="1" noChangeArrowheads="1"/>
          </p:cNvSpPr>
          <p:nvPr>
            <p:ph type="body" idx="1"/>
          </p:nvPr>
        </p:nvSpPr>
        <p:spPr>
          <a:ln/>
        </p:spPr>
        <p:txBody>
          <a:bodyPr/>
          <a:lstStyle/>
          <a:p>
            <a:pPr marL="312738" indent="-273050" eaLnBrk="1" hangingPunct="1">
              <a:spcBef>
                <a:spcPts val="1000"/>
              </a:spcBef>
              <a:buClr>
                <a:srgbClr val="000000"/>
              </a:buClr>
              <a:buFont typeface="Wingdings 2" charset="0"/>
              <a:buChar char=""/>
              <a:defRPr/>
            </a:pPr>
            <a:r>
              <a:rPr lang="en-US" sz="1600" dirty="0" smtClean="0"/>
              <a:t>Understand how effective use of formative assessment impacts student achievement, and the role of principals, teachers, and students in that process.</a:t>
            </a:r>
          </a:p>
          <a:p>
            <a:pPr marL="312738" indent="-273050" eaLnBrk="1" hangingPunct="1">
              <a:spcBef>
                <a:spcPts val="1000"/>
              </a:spcBef>
              <a:buClr>
                <a:srgbClr val="000000"/>
              </a:buClr>
              <a:buFont typeface="Wingdings 2" charset="0"/>
              <a:buChar char=""/>
              <a:defRPr/>
            </a:pPr>
            <a:endParaRPr lang="en-US" sz="1600" dirty="0" smtClean="0"/>
          </a:p>
          <a:p>
            <a:pPr marL="39688" indent="0" eaLnBrk="1" hangingPunct="1">
              <a:spcBef>
                <a:spcPts val="1000"/>
              </a:spcBef>
              <a:buClr>
                <a:srgbClr val="000000"/>
              </a:buClr>
              <a:buFont typeface="Wingdings 2" charset="0"/>
              <a:buNone/>
              <a:defRPr/>
            </a:pPr>
            <a:r>
              <a:rPr lang="en-US" sz="1600" dirty="0" smtClean="0"/>
              <a:t>We’re going to think a little about formative assessment</a:t>
            </a:r>
            <a:r>
              <a:rPr lang="en-US" sz="1600" baseline="0" dirty="0" smtClean="0"/>
              <a:t> since one of the important reasons for designing a unit learning progression is to use the learning progression as a framework for formative assessment.</a:t>
            </a:r>
            <a:endParaRPr lang="en-US" sz="1600" dirty="0" smtClean="0"/>
          </a:p>
          <a:p>
            <a:pPr marL="312738" indent="-273050" eaLnBrk="1" hangingPunct="1">
              <a:spcBef>
                <a:spcPts val="1000"/>
              </a:spcBef>
              <a:buClr>
                <a:srgbClr val="000000"/>
              </a:buClr>
              <a:buFont typeface="Wingdings 2" charset="0"/>
              <a:buChar char=""/>
              <a:defRPr/>
            </a:pPr>
            <a:endParaRPr lang="en-US" sz="1600" dirty="0" smtClean="0"/>
          </a:p>
          <a:p>
            <a:pPr marL="312738" indent="-273050" eaLnBrk="1" hangingPunct="1">
              <a:spcBef>
                <a:spcPts val="1000"/>
              </a:spcBef>
              <a:buClr>
                <a:srgbClr val="000000"/>
              </a:buClr>
              <a:buFont typeface="Wingdings 2" charset="0"/>
              <a:buChar char=""/>
              <a:defRPr/>
            </a:pPr>
            <a:r>
              <a:rPr lang="en-US" sz="1600" dirty="0" smtClean="0"/>
              <a:t>Photo Credit</a:t>
            </a:r>
          </a:p>
          <a:p>
            <a:pPr marL="39688" eaLnBrk="1" hangingPunct="1">
              <a:spcBef>
                <a:spcPts val="1000"/>
              </a:spcBef>
              <a:buClr>
                <a:srgbClr val="000000"/>
              </a:buClr>
              <a:buFont typeface="Wingdings 2" charset="0"/>
              <a:buNone/>
              <a:defRPr/>
            </a:pPr>
            <a:r>
              <a:rPr lang="en-US" sz="1600" dirty="0" smtClean="0"/>
              <a:t>Goals Definition The Blue Diamond Gallery http://</a:t>
            </a:r>
            <a:r>
              <a:rPr lang="en-US" sz="1600" dirty="0" err="1" smtClean="0"/>
              <a:t>thebluediamondgallery.com</a:t>
            </a:r>
            <a:r>
              <a:rPr lang="en-US" sz="1600" dirty="0" smtClean="0"/>
              <a:t>/</a:t>
            </a:r>
          </a:p>
          <a:p>
            <a:pPr marL="39688" eaLnBrk="1" hangingPunct="1">
              <a:spcBef>
                <a:spcPts val="1000"/>
              </a:spcBef>
              <a:buClr>
                <a:srgbClr val="000000"/>
              </a:buClr>
              <a:buFont typeface="Wingdings 2" charset="0"/>
              <a:buNone/>
              <a:defRPr/>
            </a:pPr>
            <a:r>
              <a:rPr lang="en-US" sz="1600" dirty="0" smtClean="0"/>
              <a:t>Photo Credit http://</a:t>
            </a:r>
            <a:r>
              <a:rPr lang="en-US" sz="1600" dirty="0" err="1" smtClean="0"/>
              <a:t>thebluediamondgallery.com</a:t>
            </a:r>
            <a:r>
              <a:rPr lang="en-US" sz="1600" dirty="0" smtClean="0"/>
              <a:t>/g/</a:t>
            </a:r>
            <a:r>
              <a:rPr lang="en-US" sz="1600" dirty="0" err="1" smtClean="0"/>
              <a:t>goals.html</a:t>
            </a:r>
            <a:endParaRPr lang="en-US" sz="1600" dirty="0" smtClean="0"/>
          </a:p>
          <a:p>
            <a:pPr marL="39688" eaLnBrk="1" hangingPunct="1">
              <a:spcBef>
                <a:spcPts val="1000"/>
              </a:spcBef>
              <a:buClr>
                <a:srgbClr val="000000"/>
              </a:buClr>
              <a:buFont typeface="Wingdings 2" charset="0"/>
              <a:buNone/>
              <a:defRPr/>
            </a:pPr>
            <a:endParaRPr lang="en-US" sz="1600"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3979022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1" name="Rectangle 1"/>
          <p:cNvSpPr>
            <a:spLocks noGrp="1" noRot="1" noChangeAspect="1" noChangeArrowheads="1" noTextEdit="1"/>
          </p:cNvSpPr>
          <p:nvPr>
            <p:ph type="sldImg"/>
          </p:nvPr>
        </p:nvSpPr>
        <p:spPr>
          <a:solidFill>
            <a:srgbClr val="FFFFFF"/>
          </a:solidFill>
          <a:ln/>
        </p:spPr>
      </p:sp>
      <p:sp>
        <p:nvSpPr>
          <p:cNvPr id="33792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r>
              <a:rPr lang="en-US" altLang="en-US" dirty="0" smtClean="0">
                <a:latin typeface="Calibri" charset="0"/>
                <a:ea typeface="ＭＳ Ｐゴシック" charset="-128"/>
                <a:sym typeface="Calibri" charset="0"/>
              </a:rPr>
              <a:t>Before we present you with</a:t>
            </a:r>
            <a:r>
              <a:rPr lang="en-US" altLang="en-US" baseline="0" dirty="0" smtClean="0">
                <a:latin typeface="Calibri" charset="0"/>
                <a:ea typeface="ＭＳ Ｐゴシック" charset="-128"/>
                <a:sym typeface="Calibri" charset="0"/>
              </a:rPr>
              <a:t> any new information- what is it that you currently think?  </a:t>
            </a:r>
          </a:p>
          <a:p>
            <a:pPr eaLnBrk="1" hangingPunct="1">
              <a:buFontTx/>
              <a:buNone/>
            </a:pPr>
            <a:r>
              <a:rPr lang="en-US" altLang="en-US" baseline="0" dirty="0" smtClean="0">
                <a:latin typeface="Calibri" charset="0"/>
                <a:ea typeface="ＭＳ Ｐゴシック" charset="-128"/>
                <a:sym typeface="Calibri" charset="0"/>
              </a:rPr>
              <a:t>If someone were to ask you, how would you answer the following questions:</a:t>
            </a:r>
            <a:endParaRPr lang="en-US" altLang="en-US" dirty="0" smtClean="0">
              <a:latin typeface="Calibri" charset="0"/>
              <a:ea typeface="ＭＳ Ｐゴシック" charset="-128"/>
              <a:sym typeface="Calibri" charset="0"/>
            </a:endParaRPr>
          </a:p>
          <a:p>
            <a:pPr eaLnBrk="1" hangingPunct="1">
              <a:buFontTx/>
              <a:buChar char="•"/>
            </a:pPr>
            <a:r>
              <a:rPr lang="en-US" altLang="en-US" dirty="0" smtClean="0">
                <a:latin typeface="Calibri" charset="0"/>
                <a:ea typeface="ＭＳ Ｐゴシック" charset="-128"/>
                <a:sym typeface="Calibri" charset="0"/>
              </a:rPr>
              <a:t>How </a:t>
            </a:r>
            <a:r>
              <a:rPr lang="en-US" altLang="en-US" dirty="0">
                <a:latin typeface="Calibri" charset="0"/>
                <a:ea typeface="ＭＳ Ｐゴシック" charset="-128"/>
                <a:sym typeface="Calibri" charset="0"/>
              </a:rPr>
              <a:t>do you define assessment?</a:t>
            </a:r>
          </a:p>
          <a:p>
            <a:pPr eaLnBrk="1" hangingPunct="1">
              <a:buFontTx/>
              <a:buChar char="•"/>
            </a:pPr>
            <a:r>
              <a:rPr lang="en-US" altLang="en-US" dirty="0">
                <a:latin typeface="Calibri" charset="0"/>
                <a:ea typeface="ＭＳ Ｐゴシック" charset="-128"/>
                <a:sym typeface="Calibri" charset="0"/>
              </a:rPr>
              <a:t>What is the purpose?  </a:t>
            </a:r>
          </a:p>
          <a:p>
            <a:pPr eaLnBrk="1" hangingPunct="1">
              <a:buFontTx/>
              <a:buChar char="•"/>
            </a:pPr>
            <a:r>
              <a:rPr lang="en-US" altLang="en-US" dirty="0">
                <a:latin typeface="Calibri" charset="0"/>
                <a:ea typeface="ＭＳ Ｐゴシック" charset="-128"/>
                <a:sym typeface="Calibri" charset="0"/>
              </a:rPr>
              <a:t>What are characteristics of good assessments?</a:t>
            </a:r>
          </a:p>
          <a:p>
            <a:pPr eaLnBrk="1" hangingPunct="1">
              <a:buFontTx/>
              <a:buChar char="•"/>
            </a:pPr>
            <a:r>
              <a:rPr lang="en-US" altLang="en-US" dirty="0">
                <a:latin typeface="Calibri" charset="0"/>
                <a:ea typeface="ＭＳ Ｐゴシック" charset="-128"/>
                <a:sym typeface="Calibri" charset="0"/>
              </a:rPr>
              <a:t>How are you using assessment to improve teaching and learning in your classroom</a:t>
            </a:r>
            <a:r>
              <a:rPr lang="en-US" altLang="en-US" dirty="0" smtClean="0">
                <a:latin typeface="Calibri" charset="0"/>
                <a:ea typeface="ＭＳ Ｐゴシック" charset="-128"/>
                <a:sym typeface="Calibri" charset="0"/>
              </a:rPr>
              <a:t>?</a:t>
            </a:r>
          </a:p>
          <a:p>
            <a:pPr eaLnBrk="1" hangingPunct="1">
              <a:buFontTx/>
              <a:buNone/>
            </a:pPr>
            <a:r>
              <a:rPr lang="en-US" altLang="en-US" dirty="0" smtClean="0">
                <a:latin typeface="Calibri" charset="0"/>
                <a:ea typeface="ＭＳ Ｐゴシック" charset="-128"/>
                <a:sym typeface="Calibri" charset="0"/>
              </a:rPr>
              <a:t>Answer these questions independently</a:t>
            </a:r>
            <a:r>
              <a:rPr lang="en-US" altLang="en-US" baseline="0" dirty="0" smtClean="0">
                <a:latin typeface="Calibri" charset="0"/>
                <a:ea typeface="ＭＳ Ｐゴシック" charset="-128"/>
                <a:sym typeface="Calibri" charset="0"/>
              </a:rPr>
              <a:t> and then discuss with your table group.</a:t>
            </a:r>
            <a:r>
              <a:rPr lang="en-US" altLang="en-US" dirty="0">
                <a:latin typeface="Calibri" charset="0"/>
                <a:ea typeface="ＭＳ Ｐゴシック" charset="-128"/>
                <a:sym typeface="Calibri" charset="0"/>
              </a:rPr>
              <a:t/>
            </a:r>
            <a:br>
              <a:rPr lang="en-US" altLang="en-US" dirty="0">
                <a:latin typeface="Calibri" charset="0"/>
                <a:ea typeface="ＭＳ Ｐゴシック" charset="-128"/>
                <a:sym typeface="Calibri" charset="0"/>
              </a:rPr>
            </a:br>
            <a:endParaRPr lang="en-US" altLang="en-US" dirty="0">
              <a:latin typeface="Calibri" charset="0"/>
              <a:ea typeface="ＭＳ Ｐゴシック" charset="-128"/>
              <a:sym typeface="Calibri" charset="0"/>
            </a:endParaRPr>
          </a:p>
          <a:p>
            <a:pPr eaLnBrk="1" hangingPunct="1">
              <a:buFontTx/>
              <a:buChar char="•"/>
            </a:pPr>
            <a:r>
              <a:rPr lang="en-US" altLang="en-US" dirty="0">
                <a:latin typeface="Calibri" charset="0"/>
                <a:ea typeface="ＭＳ Ｐゴシック" charset="-128"/>
                <a:sym typeface="Calibri" charset="0"/>
              </a:rPr>
              <a:t>Photo Credit </a:t>
            </a:r>
          </a:p>
          <a:p>
            <a:r>
              <a:rPr lang="en-US" altLang="en-US" dirty="0" err="1">
                <a:ea typeface="ＭＳ Ｐゴシック" charset="-128"/>
              </a:rPr>
              <a:t>Lightbulb</a:t>
            </a:r>
            <a:r>
              <a:rPr lang="en-US" altLang="en-US" dirty="0">
                <a:ea typeface="ＭＳ Ｐゴシック" charset="-128"/>
              </a:rPr>
              <a:t> full of sweets/Joe </a:t>
            </a:r>
            <a:r>
              <a:rPr lang="en-US" altLang="en-US" dirty="0" err="1">
                <a:ea typeface="ＭＳ Ｐゴシック" charset="-128"/>
              </a:rPr>
              <a:t>Loong</a:t>
            </a:r>
            <a:r>
              <a:rPr lang="en-US" altLang="en-US" dirty="0">
                <a:ea typeface="ＭＳ Ｐゴシック" charset="-128"/>
              </a:rPr>
              <a:t>  at Flickr/</a:t>
            </a:r>
          </a:p>
          <a:p>
            <a:r>
              <a:rPr lang="en-US" altLang="en-US" dirty="0">
                <a:ea typeface="ＭＳ Ｐゴシック" charset="-128"/>
              </a:rPr>
              <a:t>Photo Credit https://</a:t>
            </a:r>
            <a:r>
              <a:rPr lang="en-US" altLang="en-US" dirty="0" err="1">
                <a:ea typeface="ＭＳ Ｐゴシック" charset="-128"/>
              </a:rPr>
              <a:t>www.jisc.ac.uk</a:t>
            </a:r>
            <a:r>
              <a:rPr lang="en-US" altLang="en-US" dirty="0">
                <a:ea typeface="ＭＳ Ｐゴシック" charset="-128"/>
              </a:rPr>
              <a:t>/news/registration-opens-for-jiscs-summer-of-student-innovation-2014-27-feb-2014</a:t>
            </a:r>
          </a:p>
          <a:p>
            <a:pPr eaLnBrk="1" hangingPunct="1">
              <a:buFontTx/>
              <a:buChar char="•"/>
            </a:pPr>
            <a:endParaRPr lang="en-US" altLang="en-US" dirty="0">
              <a:latin typeface="Calibri" charset="0"/>
              <a:ea typeface="ＭＳ Ｐゴシック" charset="-128"/>
              <a:sym typeface="Calibri" charset="0"/>
            </a:endParaRPr>
          </a:p>
        </p:txBody>
      </p:sp>
    </p:spTree>
    <p:extLst>
      <p:ext uri="{BB962C8B-B14F-4D97-AF65-F5344CB8AC3E}">
        <p14:creationId xmlns:p14="http://schemas.microsoft.com/office/powerpoint/2010/main" val="2793079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69" name="Rectangle 1"/>
          <p:cNvSpPr>
            <a:spLocks noGrp="1" noRot="1" noChangeAspect="1" noChangeArrowheads="1" noTextEdit="1"/>
          </p:cNvSpPr>
          <p:nvPr>
            <p:ph type="sldImg"/>
          </p:nvPr>
        </p:nvSpPr>
        <p:spPr>
          <a:solidFill>
            <a:srgbClr val="FFFFFF"/>
          </a:solidFill>
          <a:ln/>
        </p:spPr>
      </p:sp>
      <p:sp>
        <p:nvSpPr>
          <p:cNvPr id="33997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5563" eaLnBrk="1" hangingPunct="1"/>
            <a:r>
              <a:rPr lang="en-US" altLang="en-US" sz="1600" dirty="0" smtClean="0">
                <a:solidFill>
                  <a:srgbClr val="000000"/>
                </a:solidFill>
                <a:latin typeface="Calibri" charset="0"/>
                <a:ea typeface="ＭＳ Ｐゴシック" charset="-128"/>
                <a:sym typeface="Calibri" charset="0"/>
              </a:rPr>
              <a:t>Provided assessment vignettes</a:t>
            </a:r>
            <a:r>
              <a:rPr lang="en-US" altLang="en-US" sz="1600" baseline="0" dirty="0" smtClean="0">
                <a:solidFill>
                  <a:srgbClr val="000000"/>
                </a:solidFill>
                <a:latin typeface="Calibri" charset="0"/>
                <a:ea typeface="ＭＳ Ｐゴシック" charset="-128"/>
                <a:sym typeface="Calibri" charset="0"/>
              </a:rPr>
              <a:t> excerpted from Margaret Heritage and Rick </a:t>
            </a:r>
            <a:r>
              <a:rPr lang="en-US" altLang="en-US" sz="1600" baseline="0" dirty="0" err="1" smtClean="0">
                <a:solidFill>
                  <a:srgbClr val="000000"/>
                </a:solidFill>
                <a:latin typeface="Calibri" charset="0"/>
                <a:ea typeface="ＭＳ Ｐゴシック" charset="-128"/>
                <a:sym typeface="Calibri" charset="0"/>
              </a:rPr>
              <a:t>Stiggins</a:t>
            </a:r>
            <a:r>
              <a:rPr lang="en-US" altLang="en-US" sz="1600" baseline="0" dirty="0" smtClean="0">
                <a:solidFill>
                  <a:srgbClr val="000000"/>
                </a:solidFill>
                <a:latin typeface="Calibri" charset="0"/>
                <a:ea typeface="ＭＳ Ｐゴシック" charset="-128"/>
                <a:sym typeface="Calibri" charset="0"/>
              </a:rPr>
              <a:t> articles of formative or summative assessment tasks and opportunities.</a:t>
            </a:r>
          </a:p>
          <a:p>
            <a:pPr marL="55563" eaLnBrk="1" hangingPunct="1"/>
            <a:r>
              <a:rPr lang="en-US" altLang="en-US" sz="1600" baseline="0" dirty="0" smtClean="0">
                <a:solidFill>
                  <a:srgbClr val="000000"/>
                </a:solidFill>
                <a:latin typeface="Calibri" charset="0"/>
                <a:ea typeface="ＭＳ Ｐゴシック" charset="-128"/>
                <a:sym typeface="Calibri" charset="0"/>
              </a:rPr>
              <a:t>Participants r</a:t>
            </a:r>
            <a:r>
              <a:rPr lang="en-US" altLang="en-US" sz="1600" dirty="0" smtClean="0">
                <a:solidFill>
                  <a:srgbClr val="000000"/>
                </a:solidFill>
                <a:latin typeface="Calibri" charset="0"/>
                <a:ea typeface="ＭＳ Ｐゴシック" charset="-128"/>
                <a:sym typeface="Calibri" charset="0"/>
              </a:rPr>
              <a:t>ead </a:t>
            </a:r>
            <a:r>
              <a:rPr lang="en-US" altLang="en-US" sz="1600" dirty="0">
                <a:solidFill>
                  <a:srgbClr val="000000"/>
                </a:solidFill>
                <a:latin typeface="Calibri" charset="0"/>
                <a:ea typeface="ＭＳ Ｐゴシック" charset="-128"/>
                <a:sym typeface="Calibri" charset="0"/>
              </a:rPr>
              <a:t>vignettes individually and answer attached questions.</a:t>
            </a:r>
          </a:p>
          <a:p>
            <a:pPr marL="55563" eaLnBrk="1" hangingPunct="1"/>
            <a:r>
              <a:rPr lang="en-US" altLang="en-US" sz="1600" dirty="0">
                <a:solidFill>
                  <a:srgbClr val="000000"/>
                </a:solidFill>
                <a:latin typeface="Calibri" charset="0"/>
                <a:ea typeface="ＭＳ Ｐゴシック" charset="-128"/>
                <a:sym typeface="Calibri" charset="0"/>
              </a:rPr>
              <a:t>Discuss your answers with your table </a:t>
            </a:r>
            <a:r>
              <a:rPr lang="en-US" altLang="en-US" sz="1600" dirty="0" smtClean="0">
                <a:solidFill>
                  <a:srgbClr val="000000"/>
                </a:solidFill>
                <a:latin typeface="Calibri" charset="0"/>
                <a:ea typeface="ＭＳ Ｐゴシック" charset="-128"/>
                <a:sym typeface="Calibri" charset="0"/>
              </a:rPr>
              <a:t>mates.</a:t>
            </a:r>
            <a:endParaRPr lang="en-US" altLang="en-US" sz="1600" dirty="0">
              <a:solidFill>
                <a:srgbClr val="000000"/>
              </a:solidFill>
              <a:latin typeface="Calibri" charset="0"/>
              <a:ea typeface="ＭＳ Ｐゴシック" charset="-128"/>
              <a:sym typeface="Calibri" charset="0"/>
            </a:endParaRPr>
          </a:p>
          <a:p>
            <a:pPr marL="55563" eaLnBrk="1" hangingPunct="1"/>
            <a:r>
              <a:rPr lang="en-US" altLang="en-US" sz="1600" dirty="0">
                <a:solidFill>
                  <a:srgbClr val="000000"/>
                </a:solidFill>
                <a:latin typeface="Calibri" charset="0"/>
                <a:ea typeface="ＭＳ Ｐゴシック" charset="-128"/>
                <a:sym typeface="Calibri" charset="0"/>
              </a:rPr>
              <a:t>Prepare to share your answers with the entire </a:t>
            </a:r>
            <a:r>
              <a:rPr lang="en-US" altLang="en-US" sz="1600" dirty="0" smtClean="0">
                <a:solidFill>
                  <a:srgbClr val="000000"/>
                </a:solidFill>
                <a:latin typeface="Calibri" charset="0"/>
                <a:ea typeface="ＭＳ Ｐゴシック" charset="-128"/>
                <a:sym typeface="Calibri" charset="0"/>
              </a:rPr>
              <a:t>group.</a:t>
            </a:r>
            <a:endParaRPr lang="en-US" altLang="en-US" sz="1600"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20761738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7" name="Rectangle 1"/>
          <p:cNvSpPr>
            <a:spLocks noGrp="1" noRot="1" noChangeAspect="1" noChangeArrowheads="1" noTextEdit="1"/>
          </p:cNvSpPr>
          <p:nvPr>
            <p:ph type="sldImg"/>
          </p:nvPr>
        </p:nvSpPr>
        <p:spPr>
          <a:solidFill>
            <a:srgbClr val="FFFFFF"/>
          </a:solidFill>
          <a:ln/>
        </p:spPr>
      </p:sp>
      <p:sp>
        <p:nvSpPr>
          <p:cNvPr id="34201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ts val="1100"/>
              </a:lnSpc>
              <a:spcBef>
                <a:spcPts val="1400"/>
              </a:spcBef>
            </a:pPr>
            <a:r>
              <a:rPr lang="en-US" altLang="en-US" sz="1400" dirty="0" smtClean="0">
                <a:latin typeface="Verdana Bold Italic" charset="0"/>
                <a:ea typeface="ＭＳ Ｐゴシック" charset="-128"/>
                <a:sym typeface="Verdana Bold Italic" charset="0"/>
              </a:rPr>
              <a:t>Two seminal papers about</a:t>
            </a:r>
            <a:r>
              <a:rPr lang="en-US" altLang="en-US" sz="1400" baseline="0" dirty="0" smtClean="0">
                <a:latin typeface="Verdana Bold Italic" charset="0"/>
                <a:ea typeface="ＭＳ Ｐゴシック" charset="-128"/>
                <a:sym typeface="Verdana Bold Italic" charset="0"/>
              </a:rPr>
              <a:t> formative assessment were written by Paul Black and Dylan </a:t>
            </a:r>
            <a:r>
              <a:rPr lang="en-US" altLang="en-US" sz="1400" baseline="0" dirty="0" err="1" smtClean="0">
                <a:latin typeface="Verdana Bold Italic" charset="0"/>
                <a:ea typeface="ＭＳ Ｐゴシック" charset="-128"/>
                <a:sym typeface="Verdana Bold Italic" charset="0"/>
              </a:rPr>
              <a:t>Wiliam</a:t>
            </a:r>
            <a:r>
              <a:rPr lang="en-US" altLang="en-US" sz="1400" baseline="0" dirty="0" smtClean="0">
                <a:latin typeface="Verdana Bold Italic" charset="0"/>
                <a:ea typeface="ＭＳ Ｐゴシック" charset="-128"/>
                <a:sym typeface="Verdana Bold Italic" charset="0"/>
              </a:rPr>
              <a:t>- famous English researchers about student learning in math and science. </a:t>
            </a:r>
            <a:endParaRPr lang="en-US" altLang="en-US" sz="1400" dirty="0" smtClean="0">
              <a:latin typeface="Verdana Bold Italic" charset="0"/>
              <a:ea typeface="ＭＳ Ｐゴシック" charset="-128"/>
              <a:sym typeface="Verdana Bold Italic" charset="0"/>
            </a:endParaRPr>
          </a:p>
          <a:p>
            <a:pPr eaLnBrk="1" hangingPunct="1">
              <a:lnSpc>
                <a:spcPts val="1100"/>
              </a:lnSpc>
              <a:spcBef>
                <a:spcPts val="1400"/>
              </a:spcBef>
            </a:pPr>
            <a:r>
              <a:rPr lang="en-US" altLang="en-US" sz="1400" dirty="0" smtClean="0">
                <a:latin typeface="Verdana Bold Italic" charset="0"/>
                <a:ea typeface="ＭＳ Ｐゴシック" charset="-128"/>
                <a:sym typeface="Verdana Bold Italic" charset="0"/>
              </a:rPr>
              <a:t>1998- </a:t>
            </a:r>
            <a:r>
              <a:rPr lang="en-US" altLang="en-US" sz="1400" dirty="0">
                <a:latin typeface="Verdana Bold Italic" charset="0"/>
                <a:ea typeface="ＭＳ Ｐゴシック" charset="-128"/>
                <a:sym typeface="Verdana Bold Italic" charset="0"/>
              </a:rPr>
              <a:t>Inside the Black Box</a:t>
            </a:r>
            <a:r>
              <a:rPr lang="en-US" altLang="en-US" sz="1400" dirty="0">
                <a:latin typeface="Verdana" charset="0"/>
                <a:ea typeface="ＭＳ Ｐゴシック" charset="-128"/>
                <a:sym typeface="Verdana" charset="0"/>
              </a:rPr>
              <a:t>, by Paul Black and Dylan William, looks at education from a systems engineering perspective. This study examines 250 educational articles or chapters and concludes that standards of achievement can be raised through ongoing formative assessment, in other words, using evidence to </a:t>
            </a:r>
            <a:r>
              <a:rPr lang="ja-JP" altLang="en-US" sz="1400" dirty="0">
                <a:latin typeface="Arial" charset="0"/>
                <a:ea typeface="ＭＳ Ｐゴシック" charset="-128"/>
                <a:sym typeface="Verdana" charset="0"/>
              </a:rPr>
              <a:t>“</a:t>
            </a:r>
            <a:r>
              <a:rPr lang="en-US" altLang="ja-JP" sz="1400" dirty="0">
                <a:latin typeface="Verdana" charset="0"/>
                <a:ea typeface="ＭＳ Ｐゴシック" charset="-128"/>
                <a:sym typeface="Verdana" charset="0"/>
              </a:rPr>
              <a:t>adapt the teaching work to meet the needs</a:t>
            </a:r>
            <a:r>
              <a:rPr lang="ja-JP" altLang="en-US" sz="1400" dirty="0">
                <a:latin typeface="Arial" charset="0"/>
                <a:ea typeface="ＭＳ Ｐゴシック" charset="-128"/>
                <a:sym typeface="Verdana" charset="0"/>
              </a:rPr>
              <a:t>”</a:t>
            </a:r>
            <a:r>
              <a:rPr lang="en-US" altLang="ja-JP" sz="1400" dirty="0">
                <a:latin typeface="Verdana" charset="0"/>
                <a:ea typeface="ＭＳ Ｐゴシック" charset="-128"/>
                <a:sym typeface="Verdana" charset="0"/>
              </a:rPr>
              <a:t> of students.</a:t>
            </a:r>
          </a:p>
          <a:p>
            <a:pPr eaLnBrk="1" hangingPunct="1">
              <a:lnSpc>
                <a:spcPts val="1100"/>
              </a:lnSpc>
              <a:spcBef>
                <a:spcPts val="1400"/>
              </a:spcBef>
            </a:pPr>
            <a:r>
              <a:rPr lang="en-US" altLang="en-US" sz="1600" dirty="0">
                <a:solidFill>
                  <a:srgbClr val="000000"/>
                </a:solidFill>
                <a:latin typeface="Calibri Bold" charset="0"/>
                <a:ea typeface="ＭＳ Ｐゴシック" charset="-128"/>
                <a:sym typeface="Calibri Bold" charset="0"/>
              </a:rPr>
              <a:t>2004- Working Inside the Black Box: Assessment for Learning in the Classroom</a:t>
            </a:r>
          </a:p>
          <a:p>
            <a:pPr eaLnBrk="1" hangingPunct="1"/>
            <a:r>
              <a:rPr lang="en-US" altLang="en-US" sz="1600" dirty="0">
                <a:solidFill>
                  <a:srgbClr val="000000"/>
                </a:solidFill>
                <a:latin typeface="Calibri" charset="0"/>
                <a:ea typeface="ＭＳ Ｐゴシック" charset="-128"/>
                <a:sym typeface="Calibri" charset="0"/>
              </a:rPr>
              <a:t>In their widely read article </a:t>
            </a:r>
            <a:r>
              <a:rPr lang="ja-JP" altLang="en-US" sz="1600" dirty="0">
                <a:solidFill>
                  <a:srgbClr val="000000"/>
                </a:solidFill>
                <a:latin typeface="Arial" charset="0"/>
                <a:ea typeface="ＭＳ Ｐゴシック" charset="-128"/>
                <a:sym typeface="Calibri" charset="0"/>
              </a:rPr>
              <a:t>“</a:t>
            </a:r>
            <a:r>
              <a:rPr lang="en-US" altLang="ja-JP" sz="1600" dirty="0">
                <a:solidFill>
                  <a:srgbClr val="000000"/>
                </a:solidFill>
                <a:latin typeface="Calibri" charset="0"/>
                <a:ea typeface="ＭＳ Ｐゴシック" charset="-128"/>
                <a:sym typeface="Calibri" charset="0"/>
              </a:rPr>
              <a:t>Inside the Black Box,</a:t>
            </a:r>
            <a:r>
              <a:rPr lang="ja-JP" altLang="en-US" sz="1600" dirty="0">
                <a:solidFill>
                  <a:srgbClr val="000000"/>
                </a:solidFill>
                <a:latin typeface="Arial" charset="0"/>
                <a:ea typeface="ＭＳ Ｐゴシック" charset="-128"/>
                <a:sym typeface="Calibri" charset="0"/>
              </a:rPr>
              <a:t>”</a:t>
            </a:r>
            <a:r>
              <a:rPr lang="en-US" altLang="ja-JP" sz="1600" dirty="0">
                <a:solidFill>
                  <a:srgbClr val="000000"/>
                </a:solidFill>
                <a:latin typeface="Calibri" charset="0"/>
                <a:ea typeface="ＭＳ Ｐゴシック" charset="-128"/>
                <a:sym typeface="Calibri" charset="0"/>
              </a:rPr>
              <a:t> Mr. Black and Mr. </a:t>
            </a:r>
            <a:r>
              <a:rPr lang="en-US" altLang="ja-JP" sz="1600" dirty="0" err="1">
                <a:solidFill>
                  <a:srgbClr val="000000"/>
                </a:solidFill>
                <a:latin typeface="Calibri" charset="0"/>
                <a:ea typeface="ＭＳ Ｐゴシック" charset="-128"/>
                <a:sym typeface="Calibri" charset="0"/>
              </a:rPr>
              <a:t>Wiliam</a:t>
            </a:r>
            <a:r>
              <a:rPr lang="en-US" altLang="ja-JP" sz="1600" dirty="0">
                <a:solidFill>
                  <a:srgbClr val="000000"/>
                </a:solidFill>
                <a:latin typeface="Calibri" charset="0"/>
                <a:ea typeface="ＭＳ Ｐゴシック" charset="-128"/>
                <a:sym typeface="Calibri" charset="0"/>
              </a:rPr>
              <a:t> demonstrated that improving formative assessment raises student achievement.  Not they and their colleagues report on a follow-up project that has helped teachers change their practice and students change their behavior so that everyone shares responsibility for the students</a:t>
            </a:r>
            <a:r>
              <a:rPr lang="ja-JP" altLang="en-US" sz="1600" dirty="0">
                <a:solidFill>
                  <a:srgbClr val="000000"/>
                </a:solidFill>
                <a:latin typeface="Arial" charset="0"/>
                <a:ea typeface="ＭＳ Ｐゴシック" charset="-128"/>
                <a:sym typeface="Calibri" charset="0"/>
              </a:rPr>
              <a:t>’</a:t>
            </a:r>
            <a:r>
              <a:rPr lang="en-US" altLang="ja-JP" sz="1600" dirty="0">
                <a:solidFill>
                  <a:srgbClr val="000000"/>
                </a:solidFill>
                <a:latin typeface="Calibri" charset="0"/>
                <a:ea typeface="ＭＳ Ｐゴシック" charset="-128"/>
                <a:sym typeface="Calibri" charset="0"/>
              </a:rPr>
              <a:t> learning.</a:t>
            </a:r>
            <a:endParaRPr lang="en-US" altLang="en-US" sz="1600"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9393147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Rectangle 1"/>
          <p:cNvSpPr>
            <a:spLocks noGrp="1" noRot="1" noChangeAspect="1" noChangeArrowheads="1" noTextEdit="1"/>
          </p:cNvSpPr>
          <p:nvPr>
            <p:ph type="sldImg"/>
          </p:nvPr>
        </p:nvSpPr>
        <p:spPr>
          <a:solidFill>
            <a:srgbClr val="FFFFFF"/>
          </a:solidFill>
          <a:ln/>
        </p:spPr>
      </p:sp>
      <p:sp>
        <p:nvSpPr>
          <p:cNvPr id="34406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688" eaLnBrk="1" hangingPunct="1">
              <a:buClr>
                <a:srgbClr val="000000"/>
              </a:buClr>
              <a:buFontTx/>
              <a:buChar char="•"/>
            </a:pPr>
            <a:r>
              <a:rPr lang="en-US" altLang="en-US" sz="1600" dirty="0">
                <a:solidFill>
                  <a:srgbClr val="000000"/>
                </a:solidFill>
                <a:latin typeface="Arial" charset="0"/>
                <a:ea typeface="ＭＳ Ｐゴシック" charset="-128"/>
                <a:sym typeface="Arial" charset="0"/>
              </a:rPr>
              <a:t>Research has shown that formative assessment, when done effectively, is more powerful than other educational interventions—especially with students who struggle in traditional classrooms. </a:t>
            </a:r>
            <a:r>
              <a:rPr lang="en-US" altLang="en-US" sz="1600" dirty="0">
                <a:solidFill>
                  <a:srgbClr val="115964"/>
                </a:solidFill>
                <a:latin typeface="Calibri Bold" charset="0"/>
                <a:ea typeface="ＭＳ Ｐゴシック" charset="-128"/>
                <a:sym typeface="Calibri Bold" charset="0"/>
              </a:rPr>
              <a:t>20 years of research has found that when classrooms regularly engaged in effective formative assessment...</a:t>
            </a:r>
            <a:r>
              <a:rPr lang="en-US" altLang="en-US" sz="1600" dirty="0">
                <a:solidFill>
                  <a:srgbClr val="000000"/>
                </a:solidFill>
                <a:latin typeface="Arial" charset="0"/>
                <a:ea typeface="ＭＳ Ｐゴシック" charset="-128"/>
                <a:sym typeface="Arial" charset="0"/>
              </a:rPr>
              <a:t> </a:t>
            </a:r>
          </a:p>
          <a:p>
            <a:pPr marL="39688" lvl="1" indent="-39688" eaLnBrk="1" hangingPunct="1">
              <a:buClr>
                <a:srgbClr val="000000"/>
              </a:buClr>
              <a:buFontTx/>
              <a:buChar char="•"/>
            </a:pPr>
            <a:r>
              <a:rPr lang="en-US" altLang="en-US" sz="1600" dirty="0">
                <a:solidFill>
                  <a:srgbClr val="000000"/>
                </a:solidFill>
                <a:latin typeface="Calibri" charset="0"/>
                <a:ea typeface="ＭＳ Ｐゴシック" charset="-128"/>
                <a:sym typeface="Calibri" charset="0"/>
              </a:rPr>
              <a:t>Students make </a:t>
            </a:r>
            <a:r>
              <a:rPr lang="en-US" altLang="en-US" sz="1600" dirty="0">
                <a:solidFill>
                  <a:srgbClr val="000000"/>
                </a:solidFill>
                <a:latin typeface="Calibri Bold" charset="0"/>
                <a:ea typeface="ＭＳ Ｐゴシック" charset="-128"/>
                <a:sym typeface="Calibri Bold" charset="0"/>
              </a:rPr>
              <a:t>significant learning gains </a:t>
            </a:r>
            <a:r>
              <a:rPr lang="en-US" altLang="en-US" sz="1600" dirty="0">
                <a:solidFill>
                  <a:srgbClr val="000000"/>
                </a:solidFill>
                <a:latin typeface="Calibri" charset="0"/>
                <a:ea typeface="ＭＳ Ｐゴシック" charset="-128"/>
                <a:sym typeface="Calibri" charset="0"/>
              </a:rPr>
              <a:t>– especially lower achieving students</a:t>
            </a:r>
          </a:p>
          <a:p>
            <a:pPr marL="39688" lvl="1" indent="-39688" eaLnBrk="1" hangingPunct="1">
              <a:buClr>
                <a:srgbClr val="000000"/>
              </a:buClr>
              <a:buFontTx/>
              <a:buChar char="•"/>
            </a:pPr>
            <a:r>
              <a:rPr lang="en-US" altLang="en-US" sz="1600" dirty="0">
                <a:solidFill>
                  <a:srgbClr val="000000"/>
                </a:solidFill>
                <a:latin typeface="Calibri" charset="0"/>
                <a:ea typeface="ＭＳ Ｐゴシック" charset="-128"/>
                <a:sym typeface="Calibri" charset="0"/>
              </a:rPr>
              <a:t>Teachers tend to be more reflective about their practice and more </a:t>
            </a:r>
            <a:r>
              <a:rPr lang="en-US" altLang="en-US" sz="1600" dirty="0">
                <a:solidFill>
                  <a:srgbClr val="000000"/>
                </a:solidFill>
                <a:latin typeface="Calibri Bold" charset="0"/>
                <a:ea typeface="ＭＳ Ｐゴシック" charset="-128"/>
                <a:sym typeface="Calibri Bold" charset="0"/>
              </a:rPr>
              <a:t>in touch with their students</a:t>
            </a:r>
            <a:r>
              <a:rPr lang="ja-JP" altLang="en-US" sz="1600" dirty="0">
                <a:solidFill>
                  <a:srgbClr val="000000"/>
                </a:solidFill>
                <a:latin typeface="Arial" charset="0"/>
                <a:ea typeface="ＭＳ Ｐゴシック" charset="-128"/>
                <a:sym typeface="Calibri" charset="0"/>
              </a:rPr>
              <a:t>’</a:t>
            </a:r>
            <a:r>
              <a:rPr lang="en-US" altLang="ja-JP" sz="1600" dirty="0">
                <a:solidFill>
                  <a:srgbClr val="000000"/>
                </a:solidFill>
                <a:latin typeface="Calibri" charset="0"/>
                <a:ea typeface="ＭＳ Ｐゴシック" charset="-128"/>
                <a:sym typeface="Calibri" charset="0"/>
              </a:rPr>
              <a:t> learning </a:t>
            </a:r>
          </a:p>
          <a:p>
            <a:pPr marL="39688" lvl="1" indent="-39688" eaLnBrk="1" hangingPunct="1">
              <a:buClr>
                <a:srgbClr val="000000"/>
              </a:buClr>
              <a:buFontTx/>
              <a:buChar char="•"/>
            </a:pPr>
            <a:r>
              <a:rPr lang="en-US" altLang="en-US" sz="1600" dirty="0">
                <a:solidFill>
                  <a:srgbClr val="000000"/>
                </a:solidFill>
                <a:latin typeface="Calibri" charset="0"/>
                <a:ea typeface="ＭＳ Ｐゴシック" charset="-128"/>
                <a:sym typeface="Calibri" charset="0"/>
              </a:rPr>
              <a:t>The process can improve student achievement </a:t>
            </a:r>
            <a:r>
              <a:rPr lang="en-US" altLang="en-US" sz="1600" dirty="0">
                <a:solidFill>
                  <a:srgbClr val="000000"/>
                </a:solidFill>
                <a:latin typeface="Calibri Bold" charset="0"/>
                <a:ea typeface="ＭＳ Ｐゴシック" charset="-128"/>
                <a:sym typeface="Calibri Bold" charset="0"/>
              </a:rPr>
              <a:t>more</a:t>
            </a:r>
            <a:r>
              <a:rPr lang="en-US" altLang="en-US" sz="1600" dirty="0">
                <a:solidFill>
                  <a:srgbClr val="000000"/>
                </a:solidFill>
                <a:latin typeface="Calibri" charset="0"/>
                <a:ea typeface="ＭＳ Ｐゴシック" charset="-128"/>
                <a:sym typeface="Calibri" charset="0"/>
              </a:rPr>
              <a:t> than other learning interventions including </a:t>
            </a:r>
            <a:r>
              <a:rPr lang="en-US" altLang="en-US" sz="1600" dirty="0">
                <a:solidFill>
                  <a:srgbClr val="000000"/>
                </a:solidFill>
                <a:latin typeface="Calibri Italic" charset="0"/>
                <a:ea typeface="ＭＳ Ｐゴシック" charset="-128"/>
                <a:sym typeface="Calibri Italic" charset="0"/>
              </a:rPr>
              <a:t>one-on-one tutoring, reduced class size or cooperative learning</a:t>
            </a:r>
            <a:endParaRPr lang="en-US" altLang="en-US" sz="1600" dirty="0">
              <a:solidFill>
                <a:srgbClr val="000000"/>
              </a:solidFill>
              <a:latin typeface="Calibri" charset="0"/>
              <a:ea typeface="ＭＳ Ｐゴシック" charset="-128"/>
              <a:sym typeface="Calibri" charset="0"/>
            </a:endParaRPr>
          </a:p>
          <a:p>
            <a:pPr marL="39688" eaLnBrk="1" hangingPunct="1"/>
            <a:r>
              <a:rPr lang="en-US" altLang="en-US" sz="1600" dirty="0">
                <a:solidFill>
                  <a:srgbClr val="000000"/>
                </a:solidFill>
                <a:latin typeface="Arial" charset="0"/>
                <a:ea typeface="ＭＳ Ｐゴシック" charset="-128"/>
                <a:sym typeface="Arial" charset="0"/>
              </a:rPr>
              <a:t>Research also shows that effective formative assessment is not happening in most classrooms and so teachers are not seeing those benefits. </a:t>
            </a:r>
          </a:p>
          <a:p>
            <a:pPr marL="39688" eaLnBrk="1" hangingPunct="1"/>
            <a:endParaRPr lang="en-US" altLang="en-US" sz="1600" dirty="0">
              <a:solidFill>
                <a:srgbClr val="000000"/>
              </a:solidFill>
              <a:latin typeface="Arial" charset="0"/>
              <a:ea typeface="ＭＳ Ｐゴシック" charset="-128"/>
              <a:sym typeface="Arial" charset="0"/>
            </a:endParaRPr>
          </a:p>
          <a:p>
            <a:pPr marL="39688" eaLnBrk="1" hangingPunct="1"/>
            <a:r>
              <a:rPr lang="en-US" altLang="en-US" sz="1600" dirty="0">
                <a:solidFill>
                  <a:srgbClr val="000000"/>
                </a:solidFill>
                <a:latin typeface="Arial" charset="0"/>
                <a:ea typeface="ＭＳ Ｐゴシック" charset="-128"/>
                <a:sym typeface="Arial" charset="0"/>
              </a:rPr>
              <a:t>Photo </a:t>
            </a:r>
            <a:r>
              <a:rPr lang="en-US" altLang="en-US" sz="1600" dirty="0" smtClean="0">
                <a:solidFill>
                  <a:srgbClr val="000000"/>
                </a:solidFill>
                <a:latin typeface="Arial" charset="0"/>
                <a:ea typeface="ＭＳ Ｐゴシック" charset="-128"/>
                <a:sym typeface="Arial" charset="0"/>
              </a:rPr>
              <a:t>Credits</a:t>
            </a:r>
          </a:p>
          <a:p>
            <a:pPr eaLnBrk="1" hangingPunct="1">
              <a:defRPr/>
            </a:pPr>
            <a:r>
              <a:rPr lang="en-US" sz="1600" kern="1200" dirty="0" smtClean="0">
                <a:solidFill>
                  <a:schemeClr val="bg1"/>
                </a:solidFill>
                <a:latin typeface="Gill Sans" charset="0"/>
                <a:ea typeface="ＭＳ Ｐゴシック" charset="0"/>
                <a:cs typeface="+mn-cs"/>
              </a:rPr>
              <a:t>Student Success/</a:t>
            </a:r>
            <a:r>
              <a:rPr lang="en-US" sz="1600" kern="1200" dirty="0" err="1" smtClean="0">
                <a:solidFill>
                  <a:schemeClr val="bg1"/>
                </a:solidFill>
                <a:latin typeface="Gill Sans" charset="0"/>
                <a:ea typeface="ＭＳ Ｐゴシック" charset="0"/>
                <a:cs typeface="+mn-cs"/>
              </a:rPr>
              <a:t>Samsonchen</a:t>
            </a:r>
            <a:r>
              <a:rPr lang="en-US" sz="1600" kern="1200" dirty="0" smtClean="0">
                <a:solidFill>
                  <a:schemeClr val="bg1"/>
                </a:solidFill>
                <a:latin typeface="Gill Sans" charset="0"/>
                <a:ea typeface="ＭＳ Ｐゴシック" charset="0"/>
                <a:cs typeface="+mn-cs"/>
              </a:rPr>
              <a:t> </a:t>
            </a:r>
            <a:r>
              <a:rPr lang="en-US" sz="1600" kern="1200" dirty="0" smtClean="0">
                <a:solidFill>
                  <a:schemeClr val="bg1"/>
                </a:solidFill>
                <a:latin typeface="Gill Sans" charset="0"/>
                <a:ea typeface="ＭＳ Ｐゴシック" charset="0"/>
                <a:cs typeface="+mn-cs"/>
                <a:hlinkClick r:id="rId3"/>
              </a:rPr>
              <a:t>https://commons.wikimedia.org/w/index.php?title=User:Sampsonchen&amp;action=edit&amp;redlink=1</a:t>
            </a:r>
            <a:endParaRPr lang="en-US" sz="1600" kern="1200" dirty="0" smtClean="0">
              <a:solidFill>
                <a:schemeClr val="bg1"/>
              </a:solidFill>
              <a:latin typeface="Gill Sans" charset="0"/>
              <a:ea typeface="ＭＳ Ｐゴシック" charset="0"/>
              <a:cs typeface="+mn-cs"/>
            </a:endParaRPr>
          </a:p>
          <a:p>
            <a:pPr eaLnBrk="1" hangingPunct="1">
              <a:defRPr/>
            </a:pPr>
            <a:r>
              <a:rPr lang="en-US" sz="1600" kern="1200" dirty="0" smtClean="0">
                <a:solidFill>
                  <a:schemeClr val="bg1"/>
                </a:solidFill>
                <a:latin typeface="Gill Sans" charset="0"/>
                <a:ea typeface="ＭＳ Ｐゴシック" charset="0"/>
                <a:cs typeface="+mn-cs"/>
              </a:rPr>
              <a:t>2/17/2013 Photo Credit https://</a:t>
            </a:r>
            <a:r>
              <a:rPr lang="en-US" sz="1600" kern="1200" dirty="0" err="1" smtClean="0">
                <a:solidFill>
                  <a:schemeClr val="bg1"/>
                </a:solidFill>
                <a:latin typeface="Gill Sans" charset="0"/>
                <a:ea typeface="ＭＳ Ｐゴシック" charset="0"/>
                <a:cs typeface="+mn-cs"/>
              </a:rPr>
              <a:t>commons.wikimedia.org</a:t>
            </a:r>
            <a:r>
              <a:rPr lang="en-US" sz="1600" kern="1200" dirty="0" smtClean="0">
                <a:solidFill>
                  <a:schemeClr val="bg1"/>
                </a:solidFill>
                <a:latin typeface="Gill Sans" charset="0"/>
                <a:ea typeface="ＭＳ Ｐゴシック" charset="0"/>
                <a:cs typeface="+mn-cs"/>
              </a:rPr>
              <a:t>/wiki/File:Student_Success_Office_02.jpg</a:t>
            </a:r>
          </a:p>
          <a:p>
            <a:pPr marL="39688" eaLnBrk="1" hangingPunct="1"/>
            <a:endParaRPr lang="en-US" altLang="en-US" sz="1600" dirty="0">
              <a:solidFill>
                <a:srgbClr val="000000"/>
              </a:solidFill>
              <a:latin typeface="Calibri" charset="0"/>
              <a:ea typeface="ＭＳ Ｐゴシック" charset="-128"/>
              <a:sym typeface="Calibri" charset="0"/>
            </a:endParaRPr>
          </a:p>
          <a:p>
            <a:pPr marL="39688" eaLnBrk="1" hangingPunct="1"/>
            <a:endParaRPr lang="en-US" altLang="en-US" sz="1600" dirty="0">
              <a:solidFill>
                <a:srgbClr val="000000"/>
              </a:solidFill>
              <a:latin typeface="Calibri Italic" charset="0"/>
              <a:ea typeface="ＭＳ Ｐゴシック" charset="-128"/>
              <a:sym typeface="Calibri Italic" charset="0"/>
            </a:endParaRPr>
          </a:p>
          <a:p>
            <a:pPr marL="39688" lvl="1" indent="-39688" eaLnBrk="1" hangingPunct="1"/>
            <a:endParaRPr lang="en-US" altLang="en-US" sz="1600"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7041129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3" name="Rectangle 1"/>
          <p:cNvSpPr>
            <a:spLocks noGrp="1" noRot="1" noChangeAspect="1" noChangeArrowheads="1" noTextEdit="1"/>
          </p:cNvSpPr>
          <p:nvPr>
            <p:ph type="sldImg"/>
          </p:nvPr>
        </p:nvSpPr>
        <p:spPr>
          <a:solidFill>
            <a:srgbClr val="FFFFFF"/>
          </a:solidFill>
          <a:ln/>
        </p:spPr>
      </p:sp>
      <p:sp>
        <p:nvSpPr>
          <p:cNvPr id="34611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42925" indent="-487363" eaLnBrk="1" hangingPunct="1">
              <a:lnSpc>
                <a:spcPct val="90000"/>
              </a:lnSpc>
              <a:spcBef>
                <a:spcPts val="1000"/>
              </a:spcBef>
            </a:pPr>
            <a:r>
              <a:rPr lang="ja-JP" altLang="en-US" sz="1600">
                <a:solidFill>
                  <a:srgbClr val="000000"/>
                </a:solidFill>
                <a:latin typeface="Arial" charset="0"/>
                <a:ea typeface="ＭＳ Ｐゴシック" charset="-128"/>
                <a:sym typeface="Calibri" charset="0"/>
              </a:rPr>
              <a:t>“</a:t>
            </a:r>
            <a:r>
              <a:rPr lang="en-US" altLang="ja-JP" sz="1600">
                <a:solidFill>
                  <a:srgbClr val="000000"/>
                </a:solidFill>
                <a:latin typeface="Calibri" charset="0"/>
                <a:ea typeface="ＭＳ Ｐゴシック" charset="-128"/>
                <a:sym typeface="Calibri" charset="0"/>
              </a:rPr>
              <a:t>...across a range of different school subjects, in different countries, and for learners of different ages, the use of formative assessment appears to be associated with </a:t>
            </a:r>
            <a:r>
              <a:rPr lang="en-US" altLang="ja-JP" sz="1600">
                <a:solidFill>
                  <a:srgbClr val="000000"/>
                </a:solidFill>
                <a:latin typeface="Calibri Bold" charset="0"/>
                <a:ea typeface="ＭＳ Ｐゴシック" charset="-128"/>
                <a:sym typeface="Calibri Bold" charset="0"/>
              </a:rPr>
              <a:t>considerable improvements </a:t>
            </a:r>
            <a:r>
              <a:rPr lang="en-US" altLang="ja-JP" sz="1600">
                <a:solidFill>
                  <a:srgbClr val="000000"/>
                </a:solidFill>
                <a:latin typeface="Calibri" charset="0"/>
                <a:ea typeface="ＭＳ Ｐゴシック" charset="-128"/>
                <a:sym typeface="Calibri" charset="0"/>
              </a:rPr>
              <a:t>in the rate of learning.</a:t>
            </a:r>
            <a:r>
              <a:rPr lang="ja-JP" altLang="en-US" sz="1600">
                <a:solidFill>
                  <a:srgbClr val="000000"/>
                </a:solidFill>
                <a:latin typeface="Arial" charset="0"/>
                <a:ea typeface="ＭＳ Ｐゴシック" charset="-128"/>
                <a:sym typeface="Calibri" charset="0"/>
              </a:rPr>
              <a:t>”</a:t>
            </a:r>
            <a:r>
              <a:rPr lang="en-US" altLang="ja-JP" sz="1600">
                <a:solidFill>
                  <a:srgbClr val="000000"/>
                </a:solidFill>
                <a:latin typeface="Calibri" charset="0"/>
                <a:ea typeface="ＭＳ Ｐゴシック" charset="-128"/>
                <a:sym typeface="Calibri" charset="0"/>
              </a:rPr>
              <a:t> </a:t>
            </a:r>
          </a:p>
          <a:p>
            <a:pPr marL="542925" indent="-487363" eaLnBrk="1" hangingPunct="1">
              <a:lnSpc>
                <a:spcPct val="90000"/>
              </a:lnSpc>
              <a:spcBef>
                <a:spcPts val="1000"/>
              </a:spcBef>
            </a:pPr>
            <a:r>
              <a:rPr lang="ja-JP" altLang="en-US" sz="1600">
                <a:solidFill>
                  <a:srgbClr val="000000"/>
                </a:solidFill>
                <a:latin typeface="Arial" charset="0"/>
                <a:ea typeface="ＭＳ Ｐゴシック" charset="-128"/>
                <a:sym typeface="Calibri" charset="0"/>
              </a:rPr>
              <a:t>“</a:t>
            </a:r>
            <a:r>
              <a:rPr lang="en-US" altLang="ja-JP" sz="1600">
                <a:solidFill>
                  <a:srgbClr val="000000"/>
                </a:solidFill>
                <a:latin typeface="Calibri" charset="0"/>
                <a:ea typeface="ＭＳ Ｐゴシック" charset="-128"/>
                <a:sym typeface="Calibri" charset="0"/>
              </a:rPr>
              <a:t>… it seems reasonable to conclude that use of formative assessment can increase the rate of student learning by somewhere between </a:t>
            </a:r>
            <a:r>
              <a:rPr lang="en-US" altLang="ja-JP" sz="1600">
                <a:solidFill>
                  <a:srgbClr val="000000"/>
                </a:solidFill>
                <a:latin typeface="Calibri Bold" charset="0"/>
                <a:ea typeface="ＭＳ Ｐゴシック" charset="-128"/>
                <a:sym typeface="Calibri Bold" charset="0"/>
              </a:rPr>
              <a:t>50 and 100 percent.</a:t>
            </a:r>
            <a:r>
              <a:rPr lang="ja-JP" altLang="en-US" sz="1600">
                <a:solidFill>
                  <a:srgbClr val="000000"/>
                </a:solidFill>
                <a:latin typeface="Arial" charset="0"/>
                <a:ea typeface="ＭＳ Ｐゴシック" charset="-128"/>
                <a:sym typeface="Calibri Bold" charset="0"/>
              </a:rPr>
              <a:t>”</a:t>
            </a:r>
            <a:endParaRPr lang="en-US" altLang="ja-JP" sz="1600">
              <a:solidFill>
                <a:srgbClr val="000000"/>
              </a:solidFill>
              <a:latin typeface="Calibri" charset="0"/>
              <a:ea typeface="ＭＳ Ｐゴシック" charset="-128"/>
              <a:sym typeface="Calibri" charset="0"/>
            </a:endParaRPr>
          </a:p>
          <a:p>
            <a:pPr marL="542925" indent="-487363" eaLnBrk="1" hangingPunct="1">
              <a:lnSpc>
                <a:spcPct val="90000"/>
              </a:lnSpc>
              <a:spcBef>
                <a:spcPts val="1000"/>
              </a:spcBef>
            </a:pPr>
            <a:r>
              <a:rPr lang="ja-JP" altLang="en-US" sz="1600">
                <a:solidFill>
                  <a:srgbClr val="000000"/>
                </a:solidFill>
                <a:latin typeface="Arial" charset="0"/>
                <a:ea typeface="ＭＳ Ｐゴシック" charset="-128"/>
                <a:sym typeface="Calibri" charset="0"/>
              </a:rPr>
              <a:t>“</a:t>
            </a:r>
            <a:r>
              <a:rPr lang="en-US" altLang="ja-JP" sz="1600">
                <a:solidFill>
                  <a:srgbClr val="000000"/>
                </a:solidFill>
                <a:latin typeface="Calibri" charset="0"/>
                <a:ea typeface="ＭＳ Ｐゴシック" charset="-128"/>
                <a:sym typeface="Calibri" charset="0"/>
              </a:rPr>
              <a:t>This suggests that formative assessment is likely to be one of the </a:t>
            </a:r>
            <a:r>
              <a:rPr lang="en-US" altLang="ja-JP" sz="1600">
                <a:solidFill>
                  <a:srgbClr val="000000"/>
                </a:solidFill>
                <a:latin typeface="Calibri Bold" charset="0"/>
                <a:ea typeface="ＭＳ Ｐゴシック" charset="-128"/>
                <a:sym typeface="Calibri Bold" charset="0"/>
              </a:rPr>
              <a:t>most effective </a:t>
            </a:r>
            <a:r>
              <a:rPr lang="en-US" altLang="ja-JP" sz="1600">
                <a:solidFill>
                  <a:srgbClr val="000000"/>
                </a:solidFill>
                <a:latin typeface="Calibri" charset="0"/>
                <a:ea typeface="ＭＳ Ｐゴシック" charset="-128"/>
                <a:sym typeface="Calibri" charset="0"/>
              </a:rPr>
              <a:t>ways—and perhaps the most effective way—of increasing student achievement.</a:t>
            </a:r>
            <a:r>
              <a:rPr lang="ja-JP" altLang="en-US" sz="1600">
                <a:solidFill>
                  <a:srgbClr val="000000"/>
                </a:solidFill>
                <a:latin typeface="Arial" charset="0"/>
                <a:ea typeface="ＭＳ Ｐゴシック" charset="-128"/>
                <a:sym typeface="Calibri" charset="0"/>
              </a:rPr>
              <a:t>”</a:t>
            </a:r>
            <a:r>
              <a:rPr lang="en-US" altLang="ja-JP" sz="1600">
                <a:solidFill>
                  <a:srgbClr val="000000"/>
                </a:solidFill>
                <a:latin typeface="Calibri" charset="0"/>
                <a:ea typeface="ＭＳ Ｐゴシック" charset="-128"/>
                <a:sym typeface="Calibri" charset="0"/>
              </a:rPr>
              <a:t> </a:t>
            </a:r>
          </a:p>
          <a:p>
            <a:pPr marL="444500" lvl="2" indent="-444500" algn="r" eaLnBrk="1" hangingPunct="1">
              <a:lnSpc>
                <a:spcPct val="90000"/>
              </a:lnSpc>
            </a:pPr>
            <a:r>
              <a:rPr lang="en-US" altLang="en-US" sz="1800">
                <a:latin typeface="Calibri" charset="0"/>
                <a:ea typeface="ＭＳ Ｐゴシック" charset="-128"/>
                <a:sym typeface="Calibri Italic" charset="0"/>
              </a:rPr>
              <a:t>Black and Wiliam (1998) and others (e.g., Shepard et al., 2005)</a:t>
            </a:r>
          </a:p>
          <a:p>
            <a:pPr marL="542925" indent="-487363" eaLnBrk="1" hangingPunct="1">
              <a:lnSpc>
                <a:spcPct val="90000"/>
              </a:lnSpc>
              <a:spcBef>
                <a:spcPts val="800"/>
              </a:spcBef>
            </a:pPr>
            <a:r>
              <a:rPr lang="en-US" altLang="ja-JP" sz="3000">
                <a:latin typeface="Calibri" charset="0"/>
                <a:ea typeface="ＭＳ Ｐゴシック" charset="-128"/>
              </a:rPr>
              <a:t> </a:t>
            </a:r>
            <a:endParaRPr lang="en-US" altLang="en-US" sz="3000">
              <a:latin typeface="Calibri" charset="0"/>
              <a:ea typeface="ＭＳ Ｐゴシック" charset="-128"/>
            </a:endParaRPr>
          </a:p>
          <a:p>
            <a:pPr marL="542925" indent="-487363" eaLnBrk="1" hangingPunct="1">
              <a:lnSpc>
                <a:spcPct val="90000"/>
              </a:lnSpc>
              <a:spcBef>
                <a:spcPts val="1000"/>
              </a:spcBef>
            </a:pPr>
            <a:endParaRPr lang="en-US" altLang="en-US" sz="160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362111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1" name="Rectangle 1"/>
          <p:cNvSpPr>
            <a:spLocks noGrp="1" noRot="1" noChangeAspect="1" noChangeArrowheads="1" noTextEdit="1"/>
          </p:cNvSpPr>
          <p:nvPr>
            <p:ph type="sldImg"/>
          </p:nvPr>
        </p:nvSpPr>
        <p:spPr>
          <a:solidFill>
            <a:srgbClr val="FFFFFF"/>
          </a:solidFill>
          <a:ln/>
        </p:spPr>
      </p:sp>
      <p:sp>
        <p:nvSpPr>
          <p:cNvPr id="34816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44500" indent="-444500" eaLnBrk="1" hangingPunct="1">
              <a:buFont typeface="Arial" charset="0"/>
              <a:buNone/>
            </a:pPr>
            <a:r>
              <a:rPr lang="en-US" altLang="en-US" sz="1600" dirty="0" smtClean="0"/>
              <a:t>	Practice in a classroom is formative to the extent that </a:t>
            </a:r>
            <a:r>
              <a:rPr lang="en-US" altLang="en-US" sz="1600" u="sng" dirty="0" smtClean="0"/>
              <a:t>evidence</a:t>
            </a:r>
            <a:r>
              <a:rPr lang="en-US" altLang="en-US" sz="1600" dirty="0" smtClean="0"/>
              <a:t> about student achievement is elicited, interpreted, and used by teachers, learners, or their peers, to make decisions about the </a:t>
            </a:r>
            <a:r>
              <a:rPr lang="en-US" altLang="en-US" sz="1600" dirty="0" smtClean="0">
                <a:latin typeface="Calibri Bold" charset="0"/>
                <a:sym typeface="Calibri Bold" charset="0"/>
              </a:rPr>
              <a:t>next steps in instruction</a:t>
            </a:r>
            <a:r>
              <a:rPr lang="en-US" altLang="en-US" sz="1600" dirty="0" smtClean="0"/>
              <a:t> that are likely to be better, or better founded, than the decisions they would have taken in the absence of the evidence that was elicited. </a:t>
            </a:r>
          </a:p>
          <a:p>
            <a:pPr marL="444500" indent="-444500" algn="r" eaLnBrk="1" hangingPunct="1">
              <a:spcBef>
                <a:spcPts val="900"/>
              </a:spcBef>
              <a:buFont typeface="Arial" charset="0"/>
              <a:buNone/>
            </a:pPr>
            <a:r>
              <a:rPr lang="en-US" altLang="en-US" sz="1600" dirty="0" smtClean="0"/>
              <a:t>                                                 ~Black and </a:t>
            </a:r>
            <a:r>
              <a:rPr lang="en-US" altLang="en-US" sz="1600" dirty="0" err="1" smtClean="0"/>
              <a:t>Wiliam</a:t>
            </a:r>
            <a:r>
              <a:rPr lang="en-US" altLang="en-US" sz="1600" dirty="0" smtClean="0"/>
              <a:t> (2009)</a:t>
            </a:r>
          </a:p>
          <a:p>
            <a:pPr marL="55563" eaLnBrk="1" hangingPunct="1"/>
            <a:endParaRPr lang="en-US" altLang="en-US" sz="1600" dirty="0" smtClean="0">
              <a:solidFill>
                <a:srgbClr val="000000"/>
              </a:solidFill>
              <a:latin typeface="Times New Roman" charset="0"/>
              <a:ea typeface="ＭＳ Ｐゴシック" charset="-128"/>
              <a:sym typeface="Times New Roman" charset="0"/>
            </a:endParaRPr>
          </a:p>
          <a:p>
            <a:pPr marL="55563" eaLnBrk="1" hangingPunct="1"/>
            <a:endParaRPr lang="en-US" altLang="en-US" sz="1600" dirty="0" smtClean="0">
              <a:solidFill>
                <a:srgbClr val="000000"/>
              </a:solidFill>
              <a:latin typeface="Times New Roman" charset="0"/>
              <a:ea typeface="ＭＳ Ｐゴシック" charset="-128"/>
              <a:sym typeface="Times New Roman" charset="0"/>
            </a:endParaRPr>
          </a:p>
          <a:p>
            <a:pPr marL="55563" eaLnBrk="1" hangingPunct="1"/>
            <a:endParaRPr lang="en-US" altLang="en-US" sz="1600" dirty="0" smtClean="0">
              <a:solidFill>
                <a:srgbClr val="000000"/>
              </a:solidFill>
              <a:latin typeface="Times New Roman" charset="0"/>
              <a:ea typeface="ＭＳ Ｐゴシック" charset="-128"/>
              <a:sym typeface="Times New Roman" charset="0"/>
            </a:endParaRPr>
          </a:p>
          <a:p>
            <a:pPr marL="55563" eaLnBrk="1" hangingPunct="1"/>
            <a:r>
              <a:rPr lang="en-US" altLang="en-US" sz="1600" dirty="0" smtClean="0">
                <a:solidFill>
                  <a:srgbClr val="000000"/>
                </a:solidFill>
                <a:latin typeface="Times New Roman" charset="0"/>
                <a:ea typeface="ＭＳ Ｐゴシック" charset="-128"/>
                <a:sym typeface="Times New Roman" charset="0"/>
              </a:rPr>
              <a:t>The </a:t>
            </a:r>
            <a:r>
              <a:rPr lang="en-US" altLang="en-US" sz="1600" dirty="0">
                <a:solidFill>
                  <a:srgbClr val="000000"/>
                </a:solidFill>
                <a:latin typeface="Times New Roman" charset="0"/>
                <a:ea typeface="ＭＳ Ｐゴシック" charset="-128"/>
                <a:sym typeface="Times New Roman" charset="0"/>
              </a:rPr>
              <a:t>most comprehensive definition is this one adopted by Black and </a:t>
            </a:r>
            <a:r>
              <a:rPr lang="en-US" altLang="en-US" sz="1600" dirty="0" err="1">
                <a:solidFill>
                  <a:srgbClr val="000000"/>
                </a:solidFill>
                <a:latin typeface="Times New Roman" charset="0"/>
                <a:ea typeface="ＭＳ Ｐゴシック" charset="-128"/>
                <a:sym typeface="Times New Roman" charset="0"/>
              </a:rPr>
              <a:t>Wiliam</a:t>
            </a:r>
            <a:r>
              <a:rPr lang="en-US" altLang="en-US" sz="1600" dirty="0">
                <a:solidFill>
                  <a:srgbClr val="000000"/>
                </a:solidFill>
                <a:latin typeface="Times New Roman" charset="0"/>
                <a:ea typeface="ＭＳ Ｐゴシック" charset="-128"/>
                <a:sym typeface="Times New Roman" charset="0"/>
              </a:rPr>
              <a:t>. They emphasize that the focus of the definition on decisions represents a compromise between basing the definition on intent and basing it on outcomes. Also, they point out that while these decisions are regularly made by the teacher, it is also the case that the learners themselves, and their peers may also be involved in making these decisions. Another point they make is that formative assessment need not alter instruction to be formative—it may simply confirm that the proposed course of action is indeed the most appropriate. </a:t>
            </a:r>
          </a:p>
        </p:txBody>
      </p:sp>
    </p:spTree>
    <p:extLst>
      <p:ext uri="{BB962C8B-B14F-4D97-AF65-F5344CB8AC3E}">
        <p14:creationId xmlns:p14="http://schemas.microsoft.com/office/powerpoint/2010/main" val="8621360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09" name="Slide Image Placeholder 1"/>
          <p:cNvSpPr>
            <a:spLocks noGrp="1" noRot="1" noChangeAspect="1" noTextEdit="1"/>
          </p:cNvSpPr>
          <p:nvPr>
            <p:ph type="sldImg"/>
          </p:nvPr>
        </p:nvSpPr>
        <p:spPr>
          <a:ln/>
        </p:spPr>
      </p:sp>
      <p:sp>
        <p:nvSpPr>
          <p:cNvPr id="35021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charset="-128"/>
              </a:rPr>
              <a:t>Exit only </a:t>
            </a:r>
            <a:r>
              <a:rPr lang="en-US" altLang="en-US" dirty="0" smtClean="0">
                <a:ea typeface="ＭＳ Ｐゴシック" charset="-128"/>
              </a:rPr>
              <a:t>after </a:t>
            </a:r>
            <a:r>
              <a:rPr lang="en-US" altLang="en-US" dirty="0">
                <a:ea typeface="ＭＳ Ｐゴシック" charset="-128"/>
              </a:rPr>
              <a:t>completing daily survey and picking up clock hour forms</a:t>
            </a:r>
            <a:r>
              <a:rPr lang="en-US" altLang="en-US" dirty="0" smtClean="0">
                <a:ea typeface="ＭＳ Ｐゴシック" charset="-128"/>
              </a:rPr>
              <a:t>.</a:t>
            </a:r>
          </a:p>
          <a:p>
            <a:endParaRPr lang="en-US" altLang="en-US" dirty="0" smtClean="0">
              <a:ea typeface="ＭＳ Ｐゴシック" charset="-128"/>
            </a:endParaRPr>
          </a:p>
          <a:p>
            <a:r>
              <a:rPr lang="en-US" altLang="en-US" dirty="0" smtClean="0">
                <a:ea typeface="ＭＳ Ｐゴシック" charset="-128"/>
              </a:rPr>
              <a:t>Photo Credit</a:t>
            </a:r>
          </a:p>
          <a:p>
            <a:r>
              <a:rPr lang="en-US" altLang="en-US" dirty="0" smtClean="0">
                <a:ea typeface="ＭＳ Ｐゴシック" charset="-128"/>
              </a:rPr>
              <a:t>Exit</a:t>
            </a:r>
            <a:r>
              <a:rPr lang="en-US" altLang="en-US" baseline="0" dirty="0" smtClean="0">
                <a:ea typeface="ＭＳ Ｐゴシック" charset="-128"/>
              </a:rPr>
              <a:t> Only, Traffic Sign/ </a:t>
            </a:r>
            <a:r>
              <a:rPr lang="en-US" altLang="en-US" baseline="0" dirty="0" err="1" smtClean="0">
                <a:ea typeface="ＭＳ Ｐゴシック" charset="-128"/>
              </a:rPr>
              <a:t>Vectorportal</a:t>
            </a:r>
            <a:r>
              <a:rPr lang="en-US" altLang="en-US" baseline="0" dirty="0" smtClean="0">
                <a:ea typeface="ＭＳ Ｐゴシック" charset="-128"/>
              </a:rPr>
              <a:t> </a:t>
            </a:r>
            <a:r>
              <a:rPr lang="en-US" altLang="en-US" baseline="0" dirty="0" err="1" smtClean="0">
                <a:ea typeface="ＭＳ Ｐゴシック" charset="-128"/>
              </a:rPr>
              <a:t>www.vectorportal.com</a:t>
            </a:r>
            <a:r>
              <a:rPr lang="en-US" altLang="en-US" baseline="0" dirty="0" smtClean="0">
                <a:ea typeface="ＭＳ Ｐゴシック" charset="-128"/>
              </a:rPr>
              <a:t>/ 11/30/2008</a:t>
            </a:r>
          </a:p>
          <a:p>
            <a:r>
              <a:rPr lang="en-US" altLang="en-US" baseline="0" dirty="0" smtClean="0">
                <a:ea typeface="ＭＳ Ｐゴシック" charset="-128"/>
              </a:rPr>
              <a:t>Photo URL http://</a:t>
            </a:r>
            <a:r>
              <a:rPr lang="en-US" altLang="en-US" baseline="0" dirty="0" err="1" smtClean="0">
                <a:ea typeface="ＭＳ Ｐゴシック" charset="-128"/>
              </a:rPr>
              <a:t>www.vectorportal.com</a:t>
            </a:r>
            <a:r>
              <a:rPr lang="en-US" altLang="en-US" baseline="0" dirty="0" smtClean="0">
                <a:ea typeface="ＭＳ Ｐゴシック" charset="-128"/>
              </a:rPr>
              <a:t>/subcategory/169/EXIT-</a:t>
            </a:r>
            <a:r>
              <a:rPr lang="en-US" altLang="en-US" baseline="0" dirty="0" err="1" smtClean="0">
                <a:ea typeface="ＭＳ Ｐゴシック" charset="-128"/>
              </a:rPr>
              <a:t>ONLY.eps</a:t>
            </a:r>
            <a:r>
              <a:rPr lang="en-US" altLang="en-US" baseline="0" dirty="0" smtClean="0">
                <a:ea typeface="ＭＳ Ｐゴシック" charset="-128"/>
              </a:rPr>
              <a:t>/</a:t>
            </a:r>
            <a:r>
              <a:rPr lang="en-US" altLang="en-US" baseline="0" dirty="0" err="1" smtClean="0">
                <a:ea typeface="ＭＳ Ｐゴシック" charset="-128"/>
              </a:rPr>
              <a:t>ifile</a:t>
            </a:r>
            <a:r>
              <a:rPr lang="en-US" altLang="en-US" baseline="0" dirty="0" smtClean="0">
                <a:ea typeface="ＭＳ Ｐゴシック" charset="-128"/>
              </a:rPr>
              <a:t>/7340/</a:t>
            </a:r>
            <a:r>
              <a:rPr lang="en-US" altLang="en-US" baseline="0" dirty="0" err="1" smtClean="0">
                <a:ea typeface="ＭＳ Ｐゴシック" charset="-128"/>
              </a:rPr>
              <a:t>detailtest.asp</a:t>
            </a:r>
            <a:endParaRPr lang="en-US" altLang="en-US" dirty="0">
              <a:ea typeface="ＭＳ Ｐゴシック" charset="-128"/>
            </a:endParaRPr>
          </a:p>
        </p:txBody>
      </p:sp>
    </p:spTree>
    <p:extLst>
      <p:ext uri="{BB962C8B-B14F-4D97-AF65-F5344CB8AC3E}">
        <p14:creationId xmlns:p14="http://schemas.microsoft.com/office/powerpoint/2010/main" val="8479218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5" name="Rectangle 1"/>
          <p:cNvSpPr>
            <a:spLocks noGrp="1" noRot="1" noChangeAspect="1" noChangeArrowheads="1" noTextEdit="1"/>
          </p:cNvSpPr>
          <p:nvPr>
            <p:ph type="sldImg"/>
          </p:nvPr>
        </p:nvSpPr>
        <p:spPr>
          <a:solidFill>
            <a:srgbClr val="FFFFFF"/>
          </a:solidFill>
          <a:ln/>
        </p:spPr>
      </p:sp>
      <p:sp>
        <p:nvSpPr>
          <p:cNvPr id="137218" name="Rectangle 2"/>
          <p:cNvSpPr>
            <a:spLocks noGrp="1" noChangeArrowheads="1"/>
          </p:cNvSpPr>
          <p:nvPr>
            <p:ph type="body" idx="1"/>
          </p:nvPr>
        </p:nvSpPr>
        <p:spPr>
          <a:ln/>
        </p:spPr>
        <p:txBody>
          <a:bodyPr/>
          <a:lstStyle/>
          <a:p>
            <a:pPr marL="79375" eaLnBrk="1" hangingPunct="1">
              <a:defRPr/>
            </a:pPr>
            <a:r>
              <a:rPr lang="en-US" dirty="0" smtClean="0">
                <a:solidFill>
                  <a:srgbClr val="000000"/>
                </a:solidFill>
                <a:latin typeface="Calibri" charset="0"/>
                <a:cs typeface="Calibri" charset="0"/>
                <a:sym typeface="Calibri" charset="0"/>
              </a:rPr>
              <a:t>Read Big Ideas and Understandings as the Foundation of Elementary and Middle School Mathematics.</a:t>
            </a:r>
            <a:endParaRPr lang="en-US" sz="2200" dirty="0" smtClean="0">
              <a:latin typeface="Lucida Grande" charset="0"/>
              <a:cs typeface="Lucida Grande" charset="0"/>
              <a:sym typeface="Lucida Grande" charset="0"/>
            </a:endParaRPr>
          </a:p>
          <a:p>
            <a:pPr marL="79375" eaLnBrk="1" hangingPunct="1">
              <a:defRPr/>
            </a:pPr>
            <a:r>
              <a:rPr lang="en-US" dirty="0" smtClean="0">
                <a:solidFill>
                  <a:srgbClr val="000000"/>
                </a:solidFill>
                <a:latin typeface="Calibri" charset="0"/>
                <a:cs typeface="Calibri" charset="0"/>
                <a:sym typeface="Calibri" charset="0"/>
              </a:rPr>
              <a:t>How do the ideas in the article agree with your initial ideas?</a:t>
            </a:r>
          </a:p>
          <a:p>
            <a:pPr marL="79375" eaLnBrk="1" hangingPunct="1">
              <a:defRPr/>
            </a:pPr>
            <a:endParaRPr lang="en-US" dirty="0" smtClean="0">
              <a:solidFill>
                <a:srgbClr val="000000"/>
              </a:solidFill>
              <a:latin typeface="Calibri" charset="0"/>
              <a:cs typeface="Calibri" charset="0"/>
              <a:sym typeface="Calibri" charset="0"/>
            </a:endParaRPr>
          </a:p>
          <a:p>
            <a:pPr marL="79375" eaLnBrk="1" hangingPunct="1">
              <a:defRPr/>
            </a:pPr>
            <a:r>
              <a:rPr lang="en-US" dirty="0" smtClean="0">
                <a:solidFill>
                  <a:srgbClr val="000000"/>
                </a:solidFill>
                <a:latin typeface="Calibri" charset="0"/>
                <a:cs typeface="Calibri" charset="0"/>
                <a:sym typeface="Calibri" charset="0"/>
              </a:rPr>
              <a:t>What would you add, delete, or change? </a:t>
            </a:r>
          </a:p>
          <a:p>
            <a:pPr marL="79375" eaLnBrk="1" hangingPunct="1">
              <a:defRPr/>
            </a:pPr>
            <a:endParaRPr lang="en-US" dirty="0" smtClean="0">
              <a:solidFill>
                <a:srgbClr val="000000"/>
              </a:solidFill>
              <a:latin typeface="Calibri" charset="0"/>
              <a:cs typeface="Calibri" charset="0"/>
              <a:sym typeface="Calibri" charset="0"/>
            </a:endParaRPr>
          </a:p>
          <a:p>
            <a:pPr marL="79375" eaLnBrk="1" hangingPunct="1">
              <a:defRPr/>
            </a:pPr>
            <a:r>
              <a:rPr lang="en-US" dirty="0" smtClean="0">
                <a:solidFill>
                  <a:srgbClr val="000000"/>
                </a:solidFill>
                <a:latin typeface="Calibri" charset="0"/>
                <a:cs typeface="Calibri" charset="0"/>
                <a:sym typeface="Calibri" charset="0"/>
              </a:rPr>
              <a:t>Photo Credit</a:t>
            </a:r>
          </a:p>
          <a:p>
            <a:pPr>
              <a:defRPr/>
            </a:pPr>
            <a:r>
              <a:rPr lang="en-US" dirty="0" smtClean="0">
                <a:solidFill>
                  <a:schemeClr val="bg1"/>
                </a:solidFill>
              </a:rPr>
              <a:t>Big Idea/ </a:t>
            </a:r>
            <a:r>
              <a:rPr lang="en-US" dirty="0" smtClean="0">
                <a:solidFill>
                  <a:schemeClr val="bg1"/>
                </a:solidFill>
                <a:hlinkClick r:id="rId3"/>
              </a:rPr>
              <a:t>http://www.homewatersoftenerreviews.com/</a:t>
            </a:r>
            <a:r>
              <a:rPr lang="en-US" dirty="0" smtClean="0">
                <a:solidFill>
                  <a:schemeClr val="bg1"/>
                </a:solidFill>
              </a:rPr>
              <a:t> 5/21/2015/ </a:t>
            </a:r>
          </a:p>
          <a:p>
            <a:pPr>
              <a:defRPr/>
            </a:pPr>
            <a:r>
              <a:rPr lang="en-US" dirty="0" smtClean="0">
                <a:solidFill>
                  <a:schemeClr val="bg1"/>
                </a:solidFill>
              </a:rPr>
              <a:t>Photo Credit </a:t>
            </a:r>
            <a:r>
              <a:rPr lang="pl-PL" dirty="0" err="1" smtClean="0">
                <a:solidFill>
                  <a:schemeClr val="bg1"/>
                </a:solidFill>
              </a:rPr>
              <a:t>https</a:t>
            </a:r>
            <a:r>
              <a:rPr lang="pl-PL" dirty="0" smtClean="0">
                <a:solidFill>
                  <a:schemeClr val="bg1"/>
                </a:solidFill>
              </a:rPr>
              <a:t>://</a:t>
            </a:r>
            <a:r>
              <a:rPr lang="pl-PL" dirty="0" err="1" smtClean="0">
                <a:solidFill>
                  <a:schemeClr val="bg1"/>
                </a:solidFill>
              </a:rPr>
              <a:t>www.flickr.com</a:t>
            </a:r>
            <a:r>
              <a:rPr lang="pl-PL" dirty="0" smtClean="0">
                <a:solidFill>
                  <a:schemeClr val="bg1"/>
                </a:solidFill>
              </a:rPr>
              <a:t>/</a:t>
            </a:r>
            <a:r>
              <a:rPr lang="pl-PL" dirty="0" err="1" smtClean="0">
                <a:solidFill>
                  <a:schemeClr val="bg1"/>
                </a:solidFill>
              </a:rPr>
              <a:t>photos</a:t>
            </a:r>
            <a:r>
              <a:rPr lang="pl-PL" dirty="0" smtClean="0">
                <a:solidFill>
                  <a:schemeClr val="bg1"/>
                </a:solidFill>
              </a:rPr>
              <a:t>/132053576@N03/17331325173</a:t>
            </a:r>
            <a:endParaRPr lang="en-US" dirty="0" smtClean="0">
              <a:solidFill>
                <a:schemeClr val="bg1"/>
              </a:solidFill>
            </a:endParaRPr>
          </a:p>
          <a:p>
            <a:pPr marL="79375" eaLnBrk="1" hangingPunct="1">
              <a:defRPr/>
            </a:pPr>
            <a:endParaRPr lang="en-US"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5673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3" name="Rectangle 1"/>
          <p:cNvSpPr>
            <a:spLocks noGrp="1" noRot="1" noChangeAspect="1" noChangeArrowheads="1" noTextEdit="1"/>
          </p:cNvSpPr>
          <p:nvPr>
            <p:ph type="sldImg"/>
          </p:nvPr>
        </p:nvSpPr>
        <p:spPr>
          <a:solidFill>
            <a:srgbClr val="FFFFFF"/>
          </a:solidFill>
          <a:ln/>
        </p:spPr>
      </p:sp>
      <p:sp>
        <p:nvSpPr>
          <p:cNvPr id="28467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Calibri" charset="0"/>
                <a:ea typeface="ＭＳ Ｐゴシック" charset="-128"/>
                <a:sym typeface="Calibri" charset="0"/>
              </a:rPr>
              <a:t>Anne Tweed wrote an excellent book about what works In science classrooms called </a:t>
            </a:r>
            <a:r>
              <a:rPr lang="en-US" altLang="en-US" i="1">
                <a:latin typeface="Calibri" charset="0"/>
                <a:ea typeface="ＭＳ Ｐゴシック" charset="-128"/>
                <a:sym typeface="Calibri" charset="0"/>
              </a:rPr>
              <a:t>Designing Effective Science Instruction</a:t>
            </a:r>
            <a:r>
              <a:rPr lang="en-US" altLang="en-US">
                <a:latin typeface="Calibri" charset="0"/>
                <a:ea typeface="ＭＳ Ｐゴシック" charset="-128"/>
                <a:sym typeface="Calibri" charset="0"/>
              </a:rPr>
              <a:t>.  We used this book in SPECK8 so there are copies of this book in most of your schools. </a:t>
            </a:r>
          </a:p>
          <a:p>
            <a:pPr eaLnBrk="1" hangingPunct="1"/>
            <a:endParaRPr lang="en-US" altLang="en-US">
              <a:latin typeface="Calibri" charset="0"/>
              <a:ea typeface="ＭＳ Ｐゴシック" charset="-128"/>
              <a:sym typeface="Calibri" charset="0"/>
            </a:endParaRPr>
          </a:p>
          <a:p>
            <a:pPr eaLnBrk="1" hangingPunct="1"/>
            <a:r>
              <a:rPr lang="en-US" altLang="en-US">
                <a:latin typeface="Calibri" charset="0"/>
                <a:ea typeface="ＭＳ Ｐゴシック" charset="-128"/>
                <a:sym typeface="Calibri" charset="0"/>
              </a:rPr>
              <a:t>Anne Tweed uses this definition of big ideas.  </a:t>
            </a:r>
          </a:p>
          <a:p>
            <a:pPr eaLnBrk="1" hangingPunct="1">
              <a:spcBef>
                <a:spcPts val="1700"/>
              </a:spcBef>
            </a:pPr>
            <a:r>
              <a:rPr lang="en-US" altLang="en-US">
                <a:solidFill>
                  <a:srgbClr val="000000"/>
                </a:solidFill>
                <a:latin typeface="Calibri" charset="0"/>
                <a:ea typeface="ＭＳ Ｐゴシック" charset="-128"/>
                <a:sym typeface="Calibri" charset="0"/>
              </a:rPr>
              <a:t>An idea is </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big</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 if it helps students make sense of lots of confusing ideas and experiences and seemingly isolated facts.  It</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s like the picture that connects the dots and reveals the image (big Idea) by connecting the component pieces (key concepts).</a:t>
            </a:r>
            <a:endParaRPr lang="en-US" altLang="en-US">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866023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1" name="Rectangle 1"/>
          <p:cNvSpPr>
            <a:spLocks noGrp="1" noRot="1" noChangeAspect="1" noChangeArrowheads="1" noTextEdit="1"/>
          </p:cNvSpPr>
          <p:nvPr>
            <p:ph type="sldImg"/>
          </p:nvPr>
        </p:nvSpPr>
        <p:spPr>
          <a:solidFill>
            <a:srgbClr val="FFFFFF"/>
          </a:solidFill>
          <a:ln/>
        </p:spPr>
      </p:sp>
      <p:sp>
        <p:nvSpPr>
          <p:cNvPr id="28672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82588" indent="-342900" eaLnBrk="1" hangingPunct="1"/>
            <a:r>
              <a:rPr lang="en-US" altLang="en-US">
                <a:solidFill>
                  <a:srgbClr val="000000"/>
                </a:solidFill>
                <a:latin typeface="Calibri" charset="0"/>
                <a:ea typeface="ＭＳ Ｐゴシック" charset="-128"/>
                <a:sym typeface="Calibri" charset="0"/>
              </a:rPr>
              <a:t>At the elementary level, the idea that we are all part of a </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food chain</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 of living and nonliving things is big because it links seemingly different animals and plant matter into a bigger, comprehensible </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ecosystem</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 of energy exchange.</a:t>
            </a:r>
            <a:endParaRPr lang="en-US" altLang="en-US">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768036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69" name="Rectangle 1"/>
          <p:cNvSpPr>
            <a:spLocks noGrp="1" noRot="1" noChangeAspect="1" noChangeArrowheads="1" noTextEdit="1"/>
          </p:cNvSpPr>
          <p:nvPr>
            <p:ph type="sldImg"/>
          </p:nvPr>
        </p:nvSpPr>
        <p:spPr>
          <a:solidFill>
            <a:srgbClr val="FFFFFF"/>
          </a:solidFill>
          <a:ln/>
        </p:spPr>
      </p:sp>
      <p:sp>
        <p:nvSpPr>
          <p:cNvPr id="28877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2400"/>
              </a:spcBef>
            </a:pPr>
            <a:r>
              <a:rPr lang="en-US" altLang="en-US" dirty="0">
                <a:solidFill>
                  <a:srgbClr val="000000"/>
                </a:solidFill>
                <a:latin typeface="Calibri" charset="0"/>
                <a:ea typeface="ＭＳ Ｐゴシック" charset="-128"/>
                <a:sym typeface="Calibri" charset="0"/>
              </a:rPr>
              <a:t>A </a:t>
            </a:r>
            <a:r>
              <a:rPr lang="en-US" altLang="en-US" dirty="0">
                <a:solidFill>
                  <a:srgbClr val="000000"/>
                </a:solidFill>
                <a:latin typeface="Calibri Italic" charset="0"/>
                <a:ea typeface="ＭＳ Ｐゴシック" charset="-128"/>
                <a:sym typeface="Calibri Italic" charset="0"/>
              </a:rPr>
              <a:t>big idea</a:t>
            </a:r>
            <a:r>
              <a:rPr lang="en-US" altLang="en-US" dirty="0">
                <a:solidFill>
                  <a:srgbClr val="000000"/>
                </a:solidFill>
                <a:latin typeface="Calibri" charset="0"/>
                <a:ea typeface="ＭＳ Ｐゴシック" charset="-128"/>
                <a:sym typeface="Calibri" charset="0"/>
              </a:rPr>
              <a:t> is a statement of an idea that is central to the learning of mathematics, one that links numerous mathematical understandings into a coherent whole.</a:t>
            </a:r>
          </a:p>
          <a:p>
            <a:pPr eaLnBrk="1" hangingPunct="1">
              <a:spcBef>
                <a:spcPts val="2400"/>
              </a:spcBef>
            </a:pPr>
            <a:endParaRPr lang="en-US" altLang="en-US" dirty="0">
              <a:solidFill>
                <a:srgbClr val="000000"/>
              </a:solidFill>
              <a:latin typeface="Calibri" charset="0"/>
              <a:ea typeface="ＭＳ Ｐゴシック" charset="-128"/>
              <a:sym typeface="Calibri" charset="0"/>
            </a:endParaRPr>
          </a:p>
          <a:p>
            <a:pPr eaLnBrk="1" hangingPunct="1">
              <a:spcBef>
                <a:spcPts val="2400"/>
              </a:spcBef>
            </a:pPr>
            <a:r>
              <a:rPr lang="en-US" altLang="en-US" dirty="0">
                <a:solidFill>
                  <a:srgbClr val="000000"/>
                </a:solidFill>
                <a:latin typeface="Calibri" charset="0"/>
                <a:ea typeface="ＭＳ Ｐゴシック" charset="-128"/>
                <a:sym typeface="Calibri" charset="0"/>
              </a:rPr>
              <a:t>Photo Credit</a:t>
            </a:r>
          </a:p>
          <a:p>
            <a:r>
              <a:rPr lang="en-US" altLang="en-US" dirty="0">
                <a:latin typeface="Calibri" charset="0"/>
                <a:ea typeface="ＭＳ Ｐゴシック" charset="-128"/>
              </a:rPr>
              <a:t>Algebra Math Related Words/ Olga </a:t>
            </a:r>
            <a:r>
              <a:rPr lang="en-US" altLang="en-US" dirty="0" err="1" smtClean="0">
                <a:latin typeface="Calibri" charset="0"/>
                <a:ea typeface="ＭＳ Ｐゴシック" charset="-128"/>
              </a:rPr>
              <a:t>Lednichenko</a:t>
            </a:r>
            <a:r>
              <a:rPr lang="en-US" altLang="en-US" dirty="0" smtClean="0">
                <a:latin typeface="Calibri" charset="0"/>
                <a:ea typeface="ＭＳ Ｐゴシック" charset="-128"/>
              </a:rPr>
              <a:t> </a:t>
            </a:r>
            <a:r>
              <a:rPr lang="en-US" altLang="en-US" dirty="0">
                <a:latin typeface="Calibri" charset="0"/>
                <a:ea typeface="ＭＳ Ｐゴシック" charset="-128"/>
              </a:rPr>
              <a:t>website </a:t>
            </a:r>
            <a:r>
              <a:rPr lang="en-US" altLang="en-US" dirty="0">
                <a:latin typeface="Calibri" charset="0"/>
                <a:ea typeface="ＭＳ Ｐゴシック" charset="-128"/>
                <a:hlinkClick r:id="rId3"/>
              </a:rPr>
              <a:t>https://www.flickr.com/photos/olga-lednichenko-photos-albums-images/</a:t>
            </a:r>
            <a:r>
              <a:rPr lang="en-US" altLang="en-US" dirty="0">
                <a:latin typeface="Calibri" charset="0"/>
                <a:ea typeface="ＭＳ Ｐゴシック" charset="-128"/>
              </a:rPr>
              <a:t>11/28/2011/ Photo Credit https://</a:t>
            </a:r>
            <a:r>
              <a:rPr lang="en-US" altLang="en-US" dirty="0" err="1">
                <a:latin typeface="Calibri" charset="0"/>
                <a:ea typeface="ＭＳ Ｐゴシック" charset="-128"/>
              </a:rPr>
              <a:t>www.flickr.com</a:t>
            </a:r>
            <a:r>
              <a:rPr lang="en-US" altLang="en-US" dirty="0">
                <a:latin typeface="Calibri" charset="0"/>
                <a:ea typeface="ＭＳ Ｐゴシック" charset="-128"/>
              </a:rPr>
              <a:t>/photos/</a:t>
            </a:r>
            <a:r>
              <a:rPr lang="en-US" altLang="en-US" dirty="0" err="1">
                <a:latin typeface="Calibri" charset="0"/>
                <a:ea typeface="ＭＳ Ｐゴシック" charset="-128"/>
              </a:rPr>
              <a:t>olga</a:t>
            </a:r>
            <a:r>
              <a:rPr lang="en-US" altLang="en-US" dirty="0">
                <a:latin typeface="Calibri" charset="0"/>
                <a:ea typeface="ＭＳ Ｐゴシック" charset="-128"/>
              </a:rPr>
              <a:t>-</a:t>
            </a:r>
            <a:r>
              <a:rPr lang="en-US" altLang="en-US" dirty="0" err="1">
                <a:latin typeface="Calibri" charset="0"/>
                <a:ea typeface="ＭＳ Ｐゴシック" charset="-128"/>
              </a:rPr>
              <a:t>lednichenko</a:t>
            </a:r>
            <a:r>
              <a:rPr lang="en-US" altLang="en-US" dirty="0">
                <a:latin typeface="Calibri" charset="0"/>
                <a:ea typeface="ＭＳ Ｐゴシック" charset="-128"/>
              </a:rPr>
              <a:t>-photos-albums-images/6417873637</a:t>
            </a:r>
          </a:p>
          <a:p>
            <a:pPr eaLnBrk="1" hangingPunct="1">
              <a:spcBef>
                <a:spcPts val="2400"/>
              </a:spcBef>
            </a:pPr>
            <a:endParaRPr lang="en-US" altLang="en-US" dirty="0">
              <a:solidFill>
                <a:srgbClr val="000000"/>
              </a:solidFill>
              <a:latin typeface="Calibri" charset="0"/>
              <a:ea typeface="ＭＳ Ｐゴシック" charset="-128"/>
              <a:sym typeface="Calibri" charset="0"/>
            </a:endParaRPr>
          </a:p>
          <a:p>
            <a:pPr eaLnBrk="1" hangingPunct="1">
              <a:spcBef>
                <a:spcPts val="2400"/>
              </a:spcBef>
            </a:pP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663408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Rectangle 1"/>
          <p:cNvSpPr>
            <a:spLocks noGrp="1" noRot="1" noChangeAspect="1" noChangeArrowheads="1" noTextEdit="1"/>
          </p:cNvSpPr>
          <p:nvPr>
            <p:ph type="sldImg"/>
          </p:nvPr>
        </p:nvSpPr>
        <p:spPr>
          <a:solidFill>
            <a:srgbClr val="FFFFFF"/>
          </a:solidFill>
          <a:ln/>
        </p:spPr>
      </p:sp>
      <p:sp>
        <p:nvSpPr>
          <p:cNvPr id="145410" name="Rectangle 2"/>
          <p:cNvSpPr>
            <a:spLocks noGrp="1" noChangeArrowheads="1"/>
          </p:cNvSpPr>
          <p:nvPr>
            <p:ph type="body" idx="1"/>
          </p:nvPr>
        </p:nvSpPr>
        <p:spPr>
          <a:ln/>
        </p:spPr>
        <p:txBody>
          <a:bodyPr/>
          <a:lstStyle/>
          <a:p>
            <a:pPr eaLnBrk="1" hangingPunct="1">
              <a:spcBef>
                <a:spcPts val="2400"/>
              </a:spcBef>
              <a:defRPr/>
            </a:pPr>
            <a:r>
              <a:rPr lang="en-US" altLang="en-US" dirty="0">
                <a:solidFill>
                  <a:srgbClr val="000000"/>
                </a:solidFill>
                <a:latin typeface="Calibri" charset="0"/>
                <a:ea typeface="ＭＳ Ｐゴシック" charset="-128"/>
                <a:sym typeface="Calibri" charset="0"/>
              </a:rPr>
              <a:t>A </a:t>
            </a:r>
            <a:r>
              <a:rPr lang="en-US" altLang="en-US" dirty="0">
                <a:solidFill>
                  <a:srgbClr val="000000"/>
                </a:solidFill>
                <a:latin typeface="Calibri Italic" charset="0"/>
                <a:ea typeface="ＭＳ Ｐゴシック" charset="-128"/>
                <a:sym typeface="Calibri Italic" charset="0"/>
              </a:rPr>
              <a:t>big idea</a:t>
            </a:r>
            <a:r>
              <a:rPr lang="en-US" altLang="en-US" dirty="0">
                <a:solidFill>
                  <a:srgbClr val="000000"/>
                </a:solidFill>
                <a:latin typeface="Calibri" charset="0"/>
                <a:ea typeface="ＭＳ Ｐゴシック" charset="-128"/>
                <a:sym typeface="Calibri" charset="0"/>
              </a:rPr>
              <a:t> is a statement of an idea that is central to the learning of mathematics, one that links numerous mathematical understandings into a coherent whole.</a:t>
            </a:r>
          </a:p>
          <a:p>
            <a:pPr marL="171450" indent="-171450" eaLnBrk="1" hangingPunct="1">
              <a:buFont typeface="Arial" charset="0"/>
              <a:buChar char="•"/>
              <a:defRPr/>
            </a:pPr>
            <a:r>
              <a:rPr lang="en-US" altLang="en-US" dirty="0">
                <a:latin typeface="Calibri" charset="0"/>
                <a:ea typeface="ＭＳ Ｐゴシック" charset="-128"/>
                <a:sym typeface="Calibri" charset="0"/>
              </a:rPr>
              <a:t>Various data representations are used to communicate answers to </a:t>
            </a:r>
            <a:r>
              <a:rPr lang="en-US" altLang="en-US" dirty="0" smtClean="0">
                <a:latin typeface="Calibri" charset="0"/>
                <a:ea typeface="ＭＳ Ｐゴシック" charset="-128"/>
                <a:sym typeface="Calibri" charset="0"/>
              </a:rPr>
              <a:t>questions.</a:t>
            </a:r>
          </a:p>
          <a:p>
            <a:pPr marL="171450" indent="-171450" eaLnBrk="1" hangingPunct="1">
              <a:buFont typeface="Arial" charset="0"/>
              <a:buChar char="•"/>
              <a:defRPr/>
            </a:pPr>
            <a:r>
              <a:rPr lang="en-US" altLang="en-US" dirty="0" smtClean="0">
                <a:latin typeface="Calibri" charset="0"/>
                <a:ea typeface="ＭＳ Ｐゴシック" charset="-128"/>
                <a:sym typeface="Calibri" charset="0"/>
              </a:rPr>
              <a:t>Situations </a:t>
            </a:r>
            <a:r>
              <a:rPr lang="en-US" altLang="en-US" dirty="0">
                <a:latin typeface="Calibri" charset="0"/>
                <a:ea typeface="ＭＳ Ｐゴシック" charset="-128"/>
                <a:sym typeface="Calibri" charset="0"/>
              </a:rPr>
              <a:t>in which there is a constant change can be represented with linear </a:t>
            </a:r>
            <a:r>
              <a:rPr lang="en-US" altLang="en-US" dirty="0" smtClean="0">
                <a:latin typeface="Calibri" charset="0"/>
                <a:ea typeface="ＭＳ Ｐゴシック" charset="-128"/>
                <a:sym typeface="Calibri" charset="0"/>
              </a:rPr>
              <a:t>relationships.</a:t>
            </a:r>
          </a:p>
          <a:p>
            <a:pPr marL="171450" indent="-171450" eaLnBrk="1" hangingPunct="1">
              <a:buFont typeface="Arial" charset="0"/>
              <a:buChar char="•"/>
              <a:defRPr/>
            </a:pPr>
            <a:r>
              <a:rPr lang="en-US" altLang="en-US" dirty="0" smtClean="0">
                <a:latin typeface="Calibri" charset="0"/>
                <a:ea typeface="ＭＳ Ｐゴシック" charset="-128"/>
                <a:sym typeface="Calibri" charset="0"/>
              </a:rPr>
              <a:t>Addition </a:t>
            </a:r>
            <a:r>
              <a:rPr lang="en-US" altLang="en-US" dirty="0">
                <a:latin typeface="Calibri" charset="0"/>
                <a:ea typeface="ＭＳ Ｐゴシック" charset="-128"/>
                <a:sym typeface="Calibri" charset="0"/>
              </a:rPr>
              <a:t>and subtraction word problems can be modeled and solved in multiple </a:t>
            </a:r>
            <a:r>
              <a:rPr lang="en-US" altLang="en-US" dirty="0" smtClean="0">
                <a:latin typeface="Calibri" charset="0"/>
                <a:ea typeface="ＭＳ Ｐゴシック" charset="-128"/>
                <a:sym typeface="Calibri" charset="0"/>
              </a:rPr>
              <a:t>ways.</a:t>
            </a:r>
          </a:p>
          <a:p>
            <a:pPr marL="171450" indent="-171450" eaLnBrk="1" hangingPunct="1">
              <a:buFont typeface="Arial" charset="0"/>
              <a:buChar char="•"/>
              <a:defRPr/>
            </a:pPr>
            <a:r>
              <a:rPr lang="en-US" altLang="en-US" dirty="0" smtClean="0">
                <a:latin typeface="Calibri" charset="0"/>
                <a:ea typeface="ＭＳ Ｐゴシック" charset="-128"/>
                <a:sym typeface="Calibri" charset="0"/>
              </a:rPr>
              <a:t>Numbers </a:t>
            </a:r>
            <a:r>
              <a:rPr lang="en-US" altLang="en-US" dirty="0">
                <a:latin typeface="Calibri" charset="0"/>
                <a:ea typeface="ＭＳ Ｐゴシック" charset="-128"/>
                <a:sym typeface="Calibri" charset="0"/>
              </a:rPr>
              <a:t>can be decomposed in multiple </a:t>
            </a:r>
            <a:r>
              <a:rPr lang="en-US" altLang="en-US" dirty="0" smtClean="0">
                <a:latin typeface="Calibri" charset="0"/>
                <a:ea typeface="ＭＳ Ｐゴシック" charset="-128"/>
                <a:sym typeface="Calibri" charset="0"/>
              </a:rPr>
              <a:t>ways.</a:t>
            </a:r>
          </a:p>
          <a:p>
            <a:pPr marL="171450" indent="-171450" eaLnBrk="1" hangingPunct="1">
              <a:buFont typeface="Arial" charset="0"/>
              <a:buChar char="•"/>
              <a:defRPr/>
            </a:pPr>
            <a:r>
              <a:rPr lang="en-US" altLang="en-US" dirty="0" smtClean="0">
                <a:latin typeface="Calibri" charset="0"/>
                <a:ea typeface="ＭＳ Ｐゴシック" charset="-128"/>
                <a:sym typeface="Calibri" charset="0"/>
              </a:rPr>
              <a:t>Area </a:t>
            </a:r>
            <a:r>
              <a:rPr lang="en-US" altLang="en-US" dirty="0">
                <a:latin typeface="Calibri" charset="0"/>
                <a:ea typeface="ＭＳ Ｐゴシック" charset="-128"/>
                <a:sym typeface="Calibri" charset="0"/>
              </a:rPr>
              <a:t>of plane figures is effectively measured with square </a:t>
            </a:r>
            <a:r>
              <a:rPr lang="en-US" altLang="en-US" dirty="0" smtClean="0">
                <a:latin typeface="Calibri" charset="0"/>
                <a:ea typeface="ＭＳ Ｐゴシック" charset="-128"/>
                <a:sym typeface="Calibri" charset="0"/>
              </a:rPr>
              <a:t>units.</a:t>
            </a:r>
          </a:p>
          <a:p>
            <a:pPr marL="171450" indent="-171450" eaLnBrk="1" hangingPunct="1">
              <a:buFont typeface="Arial" charset="0"/>
              <a:buChar char="•"/>
              <a:defRPr/>
            </a:pPr>
            <a:r>
              <a:rPr lang="en-US" altLang="en-US" dirty="0" smtClean="0">
                <a:latin typeface="Calibri" charset="0"/>
                <a:ea typeface="ＭＳ Ｐゴシック" charset="-128"/>
                <a:sym typeface="Calibri" charset="0"/>
              </a:rPr>
              <a:t>Fractions </a:t>
            </a:r>
            <a:r>
              <a:rPr lang="en-US" altLang="en-US" dirty="0">
                <a:latin typeface="Calibri" charset="0"/>
                <a:ea typeface="ＭＳ Ｐゴシック" charset="-128"/>
                <a:sym typeface="Calibri" charset="0"/>
              </a:rPr>
              <a:t>can be ordered and </a:t>
            </a:r>
            <a:r>
              <a:rPr lang="en-US" altLang="en-US" dirty="0" smtClean="0">
                <a:latin typeface="Calibri" charset="0"/>
                <a:ea typeface="ＭＳ Ｐゴシック" charset="-128"/>
                <a:sym typeface="Calibri" charset="0"/>
              </a:rPr>
              <a:t>compared.</a:t>
            </a:r>
          </a:p>
          <a:p>
            <a:pPr marL="171450" indent="-171450" eaLnBrk="1" hangingPunct="1">
              <a:buFont typeface="Arial" charset="0"/>
              <a:buChar char="•"/>
              <a:defRPr/>
            </a:pPr>
            <a:r>
              <a:rPr lang="en-US" altLang="en-US" dirty="0" smtClean="0">
                <a:latin typeface="Calibri" charset="0"/>
                <a:ea typeface="ＭＳ Ｐゴシック" charset="-128"/>
                <a:sym typeface="Calibri" charset="0"/>
              </a:rPr>
              <a:t>Geometric </a:t>
            </a:r>
            <a:r>
              <a:rPr lang="en-US" altLang="en-US" dirty="0">
                <a:latin typeface="Calibri" charset="0"/>
                <a:ea typeface="ＭＳ Ｐゴシック" charset="-128"/>
                <a:sym typeface="Calibri" charset="0"/>
              </a:rPr>
              <a:t>figures can be classified based on various attributes</a:t>
            </a:r>
            <a:r>
              <a:rPr lang="en-US" altLang="en-US" dirty="0" smtClean="0">
                <a:latin typeface="Calibri" charset="0"/>
                <a:ea typeface="ＭＳ Ｐゴシック" charset="-128"/>
                <a:sym typeface="Calibri" charset="0"/>
              </a:rPr>
              <a:t>.</a:t>
            </a:r>
          </a:p>
          <a:p>
            <a:pPr marL="171450" indent="-171450" eaLnBrk="1" hangingPunct="1">
              <a:buFont typeface="Arial" charset="0"/>
              <a:buChar char="•"/>
              <a:defRPr/>
            </a:pPr>
            <a:endParaRPr lang="en-US" altLang="en-US" dirty="0" smtClean="0">
              <a:latin typeface="Calibri" charset="0"/>
              <a:ea typeface="ＭＳ Ｐゴシック" charset="-128"/>
              <a:sym typeface="Calibri" charset="0"/>
            </a:endParaRPr>
          </a:p>
          <a:p>
            <a:pPr marL="171450" indent="-171450" eaLnBrk="1" hangingPunct="1">
              <a:buFont typeface="Arial" charset="0"/>
              <a:buChar char="•"/>
              <a:defRPr/>
            </a:pPr>
            <a:r>
              <a:rPr lang="en-US" altLang="en-US" dirty="0" smtClean="0">
                <a:latin typeface="Calibri" charset="0"/>
                <a:ea typeface="ＭＳ Ｐゴシック" charset="-128"/>
                <a:sym typeface="Calibri" charset="0"/>
              </a:rPr>
              <a:t>Photo Credit</a:t>
            </a:r>
          </a:p>
          <a:p>
            <a:pPr eaLnBrk="1" hangingPunct="1">
              <a:buFont typeface="Arial" charset="0"/>
              <a:buNone/>
              <a:defRPr/>
            </a:pPr>
            <a:r>
              <a:rPr lang="en-US" altLang="en-US" dirty="0" smtClean="0">
                <a:latin typeface="Calibri" charset="0"/>
                <a:ea typeface="ＭＳ Ｐゴシック" charset="-128"/>
                <a:sym typeface="Calibri" charset="0"/>
              </a:rPr>
              <a:t>Public Domain</a:t>
            </a:r>
            <a:endParaRPr lang="en-US" altLang="en-US" dirty="0">
              <a:latin typeface="Calibri" charset="0"/>
              <a:ea typeface="ＭＳ Ｐゴシック" charset="-128"/>
              <a:sym typeface="Calibri" charset="0"/>
            </a:endParaRPr>
          </a:p>
          <a:p>
            <a:pPr eaLnBrk="1" hangingPunct="1">
              <a:defRPr/>
            </a:pPr>
            <a:r>
              <a:rPr lang="en-US" altLang="en-US" dirty="0">
                <a:latin typeface="Calibri" charset="0"/>
                <a:ea typeface="ＭＳ Ｐゴシック" charset="-128"/>
                <a:sym typeface="Calibri" charset="0"/>
              </a:rPr>
              <a:t> </a:t>
            </a:r>
          </a:p>
        </p:txBody>
      </p:sp>
    </p:spTree>
    <p:extLst>
      <p:ext uri="{BB962C8B-B14F-4D97-AF65-F5344CB8AC3E}">
        <p14:creationId xmlns:p14="http://schemas.microsoft.com/office/powerpoint/2010/main" val="171849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5" name="Rectangle 1"/>
          <p:cNvSpPr>
            <a:spLocks noGrp="1" noRot="1" noChangeAspect="1" noChangeArrowheads="1" noTextEdit="1"/>
          </p:cNvSpPr>
          <p:nvPr>
            <p:ph type="sldImg"/>
          </p:nvPr>
        </p:nvSpPr>
        <p:spPr>
          <a:solidFill>
            <a:srgbClr val="FFFFFF"/>
          </a:solidFill>
          <a:ln/>
        </p:spPr>
      </p:sp>
      <p:sp>
        <p:nvSpPr>
          <p:cNvPr id="147458" name="Rectangle 2"/>
          <p:cNvSpPr>
            <a:spLocks noGrp="1" noChangeArrowheads="1"/>
          </p:cNvSpPr>
          <p:nvPr>
            <p:ph type="body" idx="1"/>
          </p:nvPr>
        </p:nvSpPr>
        <p:spPr>
          <a:ln/>
        </p:spPr>
        <p:txBody>
          <a:bodyPr/>
          <a:lstStyle/>
          <a:p>
            <a:pPr marL="79375" eaLnBrk="1" hangingPunct="1">
              <a:defRPr/>
            </a:pPr>
            <a:r>
              <a:rPr lang="en-US" altLang="en-US" dirty="0" smtClean="0">
                <a:solidFill>
                  <a:srgbClr val="000000"/>
                </a:solidFill>
                <a:latin typeface="Calibri" charset="0"/>
                <a:ea typeface="ＭＳ Ｐゴシック" charset="-128"/>
                <a:sym typeface="Calibri" charset="0"/>
              </a:rPr>
              <a:t>Read the article </a:t>
            </a:r>
            <a:r>
              <a:rPr lang="en-US" altLang="en-US" i="1" dirty="0" smtClean="0">
                <a:solidFill>
                  <a:srgbClr val="000000"/>
                </a:solidFill>
                <a:latin typeface="Calibri" charset="0"/>
                <a:ea typeface="ＭＳ Ｐゴシック" charset="-128"/>
                <a:sym typeface="Calibri" charset="0"/>
              </a:rPr>
              <a:t>What Is A Big Idea</a:t>
            </a:r>
            <a:r>
              <a:rPr lang="en-US" altLang="en-US" i="0" dirty="0" smtClean="0">
                <a:solidFill>
                  <a:srgbClr val="000000"/>
                </a:solidFill>
                <a:latin typeface="Calibri" charset="0"/>
                <a:ea typeface="ＭＳ Ｐゴシック" charset="-128"/>
                <a:sym typeface="Calibri" charset="0"/>
              </a:rPr>
              <a:t> by Grant Wiggins and consider</a:t>
            </a:r>
            <a:r>
              <a:rPr lang="en-US" altLang="en-US" i="0" baseline="0" dirty="0" smtClean="0">
                <a:solidFill>
                  <a:srgbClr val="000000"/>
                </a:solidFill>
                <a:latin typeface="Calibri" charset="0"/>
                <a:ea typeface="ＭＳ Ｐゴシック" charset="-128"/>
                <a:sym typeface="Calibri" charset="0"/>
              </a:rPr>
              <a:t> the following questions.  After everyone at your table is finished reading, discuss these questions:</a:t>
            </a:r>
            <a:endParaRPr lang="en-US" altLang="en-US" dirty="0" smtClean="0">
              <a:solidFill>
                <a:srgbClr val="000000"/>
              </a:solidFill>
              <a:latin typeface="Calibri" charset="0"/>
              <a:ea typeface="ＭＳ Ｐゴシック" charset="-128"/>
              <a:sym typeface="Calibri" charset="0"/>
            </a:endParaRPr>
          </a:p>
          <a:p>
            <a:pPr marL="250825" indent="-171450" eaLnBrk="1" hangingPunct="1">
              <a:buFont typeface="Arial" charset="0"/>
              <a:buChar char="•"/>
              <a:defRPr/>
            </a:pPr>
            <a:r>
              <a:rPr lang="en-US" altLang="en-US" dirty="0" smtClean="0">
                <a:solidFill>
                  <a:srgbClr val="000000"/>
                </a:solidFill>
                <a:latin typeface="Calibri" charset="0"/>
                <a:ea typeface="ＭＳ Ｐゴシック" charset="-128"/>
                <a:sym typeface="Calibri" charset="0"/>
              </a:rPr>
              <a:t>How </a:t>
            </a:r>
            <a:r>
              <a:rPr lang="en-US" altLang="en-US" dirty="0">
                <a:solidFill>
                  <a:srgbClr val="000000"/>
                </a:solidFill>
                <a:latin typeface="Calibri" charset="0"/>
                <a:ea typeface="ＭＳ Ｐゴシック" charset="-128"/>
                <a:sym typeface="Calibri" charset="0"/>
              </a:rPr>
              <a:t>did the Big Ideas article impact your understanding of the importance of a </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big idea</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 for student </a:t>
            </a:r>
            <a:r>
              <a:rPr lang="en-US" altLang="ja-JP" dirty="0" smtClean="0">
                <a:solidFill>
                  <a:srgbClr val="000000"/>
                </a:solidFill>
                <a:latin typeface="Calibri" charset="0"/>
                <a:ea typeface="ＭＳ Ｐゴシック" charset="-128"/>
                <a:sym typeface="Calibri" charset="0"/>
              </a:rPr>
              <a:t>understanding?</a:t>
            </a:r>
          </a:p>
          <a:p>
            <a:pPr marL="250825" indent="-171450" eaLnBrk="1" hangingPunct="1">
              <a:buFont typeface="Arial" charset="0"/>
              <a:buChar char="•"/>
              <a:defRPr/>
            </a:pPr>
            <a:r>
              <a:rPr lang="en-US" altLang="en-US" dirty="0" smtClean="0">
                <a:solidFill>
                  <a:srgbClr val="000000"/>
                </a:solidFill>
                <a:latin typeface="Calibri" charset="0"/>
                <a:ea typeface="ＭＳ Ｐゴシック" charset="-128"/>
                <a:sym typeface="Calibri" charset="0"/>
              </a:rPr>
              <a:t>How </a:t>
            </a:r>
            <a:r>
              <a:rPr lang="en-US" altLang="en-US" dirty="0">
                <a:solidFill>
                  <a:srgbClr val="000000"/>
                </a:solidFill>
                <a:latin typeface="Calibri" charset="0"/>
                <a:ea typeface="ＭＳ Ｐゴシック" charset="-128"/>
                <a:sym typeface="Calibri" charset="0"/>
              </a:rPr>
              <a:t>can you organize your content in a way that allows students to build big ideas? This is where we</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re headed this afternoon.  We</a:t>
            </a:r>
            <a:r>
              <a:rPr lang="ja-JP" altLang="en-US" dirty="0">
                <a:solidFill>
                  <a:srgbClr val="000000"/>
                </a:solidFill>
                <a:latin typeface="Arial" charset="0"/>
                <a:ea typeface="ＭＳ Ｐゴシック" charset="-128"/>
                <a:sym typeface="Calibri" charset="0"/>
              </a:rPr>
              <a:t>’</a:t>
            </a:r>
            <a:r>
              <a:rPr lang="en-US" altLang="ja-JP" dirty="0" err="1">
                <a:solidFill>
                  <a:srgbClr val="000000"/>
                </a:solidFill>
                <a:latin typeface="Calibri" charset="0"/>
                <a:ea typeface="ＭＳ Ｐゴシック" charset="-128"/>
                <a:sym typeface="Calibri" charset="0"/>
              </a:rPr>
              <a:t>ll</a:t>
            </a:r>
            <a:r>
              <a:rPr lang="en-US" altLang="ja-JP" dirty="0">
                <a:solidFill>
                  <a:srgbClr val="000000"/>
                </a:solidFill>
                <a:latin typeface="Calibri" charset="0"/>
                <a:ea typeface="ＭＳ Ｐゴシック" charset="-128"/>
                <a:sym typeface="Calibri" charset="0"/>
              </a:rPr>
              <a:t> have you think about a math unit and have you organize the content in a way that allows students to build big ideas</a:t>
            </a:r>
            <a:r>
              <a:rPr lang="en-US" altLang="ja-JP" dirty="0" smtClean="0">
                <a:solidFill>
                  <a:srgbClr val="000000"/>
                </a:solidFill>
                <a:latin typeface="Calibri" charset="0"/>
                <a:ea typeface="ＭＳ Ｐゴシック" charset="-128"/>
                <a:sym typeface="Calibri" charset="0"/>
              </a:rPr>
              <a:t>.</a:t>
            </a:r>
          </a:p>
          <a:p>
            <a:pPr marL="79375" eaLnBrk="1" hangingPunct="1">
              <a:defRPr/>
            </a:pPr>
            <a:endParaRPr lang="en-US" altLang="ja-JP" dirty="0" smtClean="0">
              <a:solidFill>
                <a:srgbClr val="000000"/>
              </a:solidFill>
              <a:latin typeface="Calibri" charset="0"/>
              <a:ea typeface="ＭＳ Ｐゴシック" charset="-128"/>
              <a:sym typeface="Calibri" charset="0"/>
            </a:endParaRPr>
          </a:p>
          <a:p>
            <a:pPr marL="79375" eaLnBrk="1" hangingPunct="1">
              <a:defRPr/>
            </a:pPr>
            <a:r>
              <a:rPr lang="en-US" altLang="ja-JP" dirty="0" smtClean="0">
                <a:solidFill>
                  <a:srgbClr val="000000"/>
                </a:solidFill>
                <a:latin typeface="Calibri" charset="0"/>
                <a:ea typeface="ＭＳ Ｐゴシック" charset="-128"/>
                <a:sym typeface="Calibri" charset="0"/>
              </a:rPr>
              <a:t>Photo Credit</a:t>
            </a:r>
          </a:p>
          <a:p>
            <a:pPr>
              <a:defRPr/>
            </a:pPr>
            <a:r>
              <a:rPr lang="en-US" dirty="0" smtClean="0">
                <a:solidFill>
                  <a:schemeClr val="bg1"/>
                </a:solidFill>
              </a:rPr>
              <a:t>Big Idea/ </a:t>
            </a:r>
            <a:r>
              <a:rPr lang="en-US" dirty="0" smtClean="0">
                <a:solidFill>
                  <a:schemeClr val="bg1"/>
                </a:solidFill>
                <a:hlinkClick r:id="rId3"/>
              </a:rPr>
              <a:t>http://www.homewatersoftenerreviews.com/</a:t>
            </a:r>
            <a:r>
              <a:rPr lang="en-US" dirty="0" smtClean="0">
                <a:solidFill>
                  <a:schemeClr val="bg1"/>
                </a:solidFill>
              </a:rPr>
              <a:t> 5/21/2015/ </a:t>
            </a:r>
          </a:p>
          <a:p>
            <a:pPr>
              <a:defRPr/>
            </a:pPr>
            <a:r>
              <a:rPr lang="en-US" dirty="0" smtClean="0">
                <a:solidFill>
                  <a:schemeClr val="bg1"/>
                </a:solidFill>
              </a:rPr>
              <a:t>Photo Credit </a:t>
            </a:r>
            <a:r>
              <a:rPr lang="pl-PL" dirty="0" err="1" smtClean="0">
                <a:solidFill>
                  <a:schemeClr val="bg1"/>
                </a:solidFill>
              </a:rPr>
              <a:t>https</a:t>
            </a:r>
            <a:r>
              <a:rPr lang="pl-PL" dirty="0" smtClean="0">
                <a:solidFill>
                  <a:schemeClr val="bg1"/>
                </a:solidFill>
              </a:rPr>
              <a:t>://</a:t>
            </a:r>
            <a:r>
              <a:rPr lang="pl-PL" dirty="0" err="1" smtClean="0">
                <a:solidFill>
                  <a:schemeClr val="bg1"/>
                </a:solidFill>
              </a:rPr>
              <a:t>www.flickr.com</a:t>
            </a:r>
            <a:r>
              <a:rPr lang="pl-PL" dirty="0" smtClean="0">
                <a:solidFill>
                  <a:schemeClr val="bg1"/>
                </a:solidFill>
              </a:rPr>
              <a:t>/</a:t>
            </a:r>
            <a:r>
              <a:rPr lang="pl-PL" dirty="0" err="1" smtClean="0">
                <a:solidFill>
                  <a:schemeClr val="bg1"/>
                </a:solidFill>
              </a:rPr>
              <a:t>photos</a:t>
            </a:r>
            <a:r>
              <a:rPr lang="pl-PL" dirty="0" smtClean="0">
                <a:solidFill>
                  <a:schemeClr val="bg1"/>
                </a:solidFill>
              </a:rPr>
              <a:t>/132053576@N03/17331325173</a:t>
            </a:r>
            <a:endParaRPr lang="en-US" dirty="0" smtClean="0">
              <a:solidFill>
                <a:schemeClr val="bg1"/>
              </a:solidFill>
            </a:endParaRPr>
          </a:p>
          <a:p>
            <a:pPr marL="79375" eaLnBrk="1" hangingPunct="1">
              <a:defRPr/>
            </a:pPr>
            <a:endParaRPr lang="en-US" altLang="ja-JP"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20648443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20732125"/>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8119562"/>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521C11A3-A77F-434E-942B-13CC46FB9472}" type="slidenum">
              <a:rPr lang="en-US" altLang="en-US"/>
              <a:pPr>
                <a:defRPr/>
              </a:pPr>
              <a:t>‹#›</a:t>
            </a:fld>
            <a:endParaRPr lang="en-US" altLang="en-US"/>
          </a:p>
        </p:txBody>
      </p:sp>
    </p:spTree>
    <p:extLst>
      <p:ext uri="{BB962C8B-B14F-4D97-AF65-F5344CB8AC3E}">
        <p14:creationId xmlns:p14="http://schemas.microsoft.com/office/powerpoint/2010/main" val="56318203"/>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29B8AE5C-D544-234A-8DB5-5FF1AF0525E2}" type="slidenum">
              <a:rPr lang="en-US" altLang="en-US"/>
              <a:pPr>
                <a:defRPr/>
              </a:pPr>
              <a:t>‹#›</a:t>
            </a:fld>
            <a:endParaRPr lang="en-US" altLang="en-US"/>
          </a:p>
        </p:txBody>
      </p:sp>
    </p:spTree>
    <p:extLst>
      <p:ext uri="{BB962C8B-B14F-4D97-AF65-F5344CB8AC3E}">
        <p14:creationId xmlns:p14="http://schemas.microsoft.com/office/powerpoint/2010/main" val="1647233141"/>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95612D5F-52E5-B14D-8578-4FA59341342D}" type="slidenum">
              <a:rPr lang="en-US" altLang="en-US"/>
              <a:pPr>
                <a:defRPr/>
              </a:pPr>
              <a:t>‹#›</a:t>
            </a:fld>
            <a:endParaRPr lang="en-US" altLang="en-US"/>
          </a:p>
        </p:txBody>
      </p:sp>
    </p:spTree>
    <p:extLst>
      <p:ext uri="{BB962C8B-B14F-4D97-AF65-F5344CB8AC3E}">
        <p14:creationId xmlns:p14="http://schemas.microsoft.com/office/powerpoint/2010/main" val="1835707310"/>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4FFD2E07-39D8-B44A-AFEB-4BEFDEA5B9D8}" type="slidenum">
              <a:rPr lang="en-US" altLang="en-US"/>
              <a:pPr>
                <a:defRPr/>
              </a:pPr>
              <a:t>‹#›</a:t>
            </a:fld>
            <a:endParaRPr lang="en-US" altLang="en-US"/>
          </a:p>
        </p:txBody>
      </p:sp>
    </p:spTree>
    <p:extLst>
      <p:ext uri="{BB962C8B-B14F-4D97-AF65-F5344CB8AC3E}">
        <p14:creationId xmlns:p14="http://schemas.microsoft.com/office/powerpoint/2010/main" val="1982686368"/>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0326616E-991C-E84B-96CE-012AA43786D7}" type="slidenum">
              <a:rPr lang="en-US" altLang="en-US"/>
              <a:pPr>
                <a:defRPr/>
              </a:pPr>
              <a:t>‹#›</a:t>
            </a:fld>
            <a:endParaRPr lang="en-US" altLang="en-US"/>
          </a:p>
        </p:txBody>
      </p:sp>
    </p:spTree>
    <p:extLst>
      <p:ext uri="{BB962C8B-B14F-4D97-AF65-F5344CB8AC3E}">
        <p14:creationId xmlns:p14="http://schemas.microsoft.com/office/powerpoint/2010/main" val="506036477"/>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02969244-72C8-B647-BBD1-695991395ED6}" type="slidenum">
              <a:rPr lang="en-US" altLang="en-US"/>
              <a:pPr>
                <a:defRPr/>
              </a:pPr>
              <a:t>‹#›</a:t>
            </a:fld>
            <a:endParaRPr lang="en-US" altLang="en-US"/>
          </a:p>
        </p:txBody>
      </p:sp>
    </p:spTree>
    <p:extLst>
      <p:ext uri="{BB962C8B-B14F-4D97-AF65-F5344CB8AC3E}">
        <p14:creationId xmlns:p14="http://schemas.microsoft.com/office/powerpoint/2010/main" val="919826819"/>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17A64E4A-7844-2A49-AE7A-C170BC99C397}" type="slidenum">
              <a:rPr lang="en-US" altLang="en-US"/>
              <a:pPr>
                <a:defRPr/>
              </a:pPr>
              <a:t>‹#›</a:t>
            </a:fld>
            <a:endParaRPr lang="en-US" altLang="en-US"/>
          </a:p>
        </p:txBody>
      </p:sp>
    </p:spTree>
    <p:extLst>
      <p:ext uri="{BB962C8B-B14F-4D97-AF65-F5344CB8AC3E}">
        <p14:creationId xmlns:p14="http://schemas.microsoft.com/office/powerpoint/2010/main" val="1942055827"/>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82C9329B-7EF3-2E44-9CB7-2DE530FB5FEE}" type="slidenum">
              <a:rPr lang="en-US" altLang="en-US"/>
              <a:pPr>
                <a:defRPr/>
              </a:pPr>
              <a:t>‹#›</a:t>
            </a:fld>
            <a:endParaRPr lang="en-US" altLang="en-US"/>
          </a:p>
        </p:txBody>
      </p:sp>
    </p:spTree>
    <p:extLst>
      <p:ext uri="{BB962C8B-B14F-4D97-AF65-F5344CB8AC3E}">
        <p14:creationId xmlns:p14="http://schemas.microsoft.com/office/powerpoint/2010/main" val="528333636"/>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D9C13F4A-D219-0544-92DD-AE2127401E0C}" type="slidenum">
              <a:rPr lang="en-US" altLang="en-US"/>
              <a:pPr>
                <a:defRPr/>
              </a:pPr>
              <a:t>‹#›</a:t>
            </a:fld>
            <a:endParaRPr lang="en-US" altLang="en-US"/>
          </a:p>
        </p:txBody>
      </p:sp>
    </p:spTree>
    <p:extLst>
      <p:ext uri="{BB962C8B-B14F-4D97-AF65-F5344CB8AC3E}">
        <p14:creationId xmlns:p14="http://schemas.microsoft.com/office/powerpoint/2010/main" val="2006023554"/>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CB75405F-244D-BB49-93B1-3DBA510BA1FF}" type="slidenum">
              <a:rPr lang="en-US" altLang="en-US"/>
              <a:pPr>
                <a:defRPr/>
              </a:pPr>
              <a:t>‹#›</a:t>
            </a:fld>
            <a:endParaRPr lang="en-US" altLang="en-US"/>
          </a:p>
        </p:txBody>
      </p:sp>
    </p:spTree>
    <p:extLst>
      <p:ext uri="{BB962C8B-B14F-4D97-AF65-F5344CB8AC3E}">
        <p14:creationId xmlns:p14="http://schemas.microsoft.com/office/powerpoint/2010/main" val="189209782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09075" y="254000"/>
            <a:ext cx="2613025" cy="949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86675" cy="949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83781039"/>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390525"/>
            <a:ext cx="2927350" cy="8318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390525"/>
            <a:ext cx="8629650" cy="8318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EB575170-982D-2549-ACE4-C9843BC9A3C5}" type="slidenum">
              <a:rPr lang="en-US" altLang="en-US"/>
              <a:pPr>
                <a:defRPr/>
              </a:pPr>
              <a:t>‹#›</a:t>
            </a:fld>
            <a:endParaRPr lang="en-US" altLang="en-US"/>
          </a:p>
        </p:txBody>
      </p:sp>
    </p:spTree>
    <p:extLst>
      <p:ext uri="{BB962C8B-B14F-4D97-AF65-F5344CB8AC3E}">
        <p14:creationId xmlns:p14="http://schemas.microsoft.com/office/powerpoint/2010/main" val="550299999"/>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827499211"/>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68119883"/>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03769551"/>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8122293"/>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2030000"/>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342448"/>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9298612"/>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573431"/>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7193236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48117908"/>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06555438"/>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5048336"/>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63520472"/>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200345"/>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34705254"/>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28021774"/>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52504792"/>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30124938"/>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6062054"/>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8748525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60317773"/>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4584287"/>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01465140"/>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86869597"/>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46F9A078-C26A-1D46-BB2E-607DE52F6FF3}" type="slidenum">
              <a:rPr lang="en-US" altLang="en-US"/>
              <a:pPr>
                <a:defRPr/>
              </a:pPr>
              <a:t>‹#›</a:t>
            </a:fld>
            <a:endParaRPr lang="en-US" altLang="en-US"/>
          </a:p>
        </p:txBody>
      </p:sp>
    </p:spTree>
    <p:extLst>
      <p:ext uri="{BB962C8B-B14F-4D97-AF65-F5344CB8AC3E}">
        <p14:creationId xmlns:p14="http://schemas.microsoft.com/office/powerpoint/2010/main" val="2094089576"/>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69208FDC-75E2-C443-A700-4C26D14014B9}" type="slidenum">
              <a:rPr lang="en-US" altLang="en-US"/>
              <a:pPr>
                <a:defRPr/>
              </a:pPr>
              <a:t>‹#›</a:t>
            </a:fld>
            <a:endParaRPr lang="en-US" altLang="en-US"/>
          </a:p>
        </p:txBody>
      </p:sp>
    </p:spTree>
    <p:extLst>
      <p:ext uri="{BB962C8B-B14F-4D97-AF65-F5344CB8AC3E}">
        <p14:creationId xmlns:p14="http://schemas.microsoft.com/office/powerpoint/2010/main" val="254013149"/>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2"/>
          <p:cNvSpPr txBox="1">
            <a:spLocks noGrp="1" noChangeArrowheads="1"/>
          </p:cNvSpPr>
          <p:nvPr>
            <p:ph type="sldNum" sz="quarter" idx="10"/>
          </p:nvPr>
        </p:nvSpPr>
        <p:spPr>
          <a:ln/>
        </p:spPr>
        <p:txBody>
          <a:bodyPr/>
          <a:lstStyle>
            <a:lvl1pPr>
              <a:defRPr/>
            </a:lvl1pPr>
          </a:lstStyle>
          <a:p>
            <a:pPr>
              <a:defRPr/>
            </a:pPr>
            <a:fld id="{0FD845A3-70B9-7749-97F1-413C3A8ED701}" type="slidenum">
              <a:rPr lang="en-US" altLang="en-US"/>
              <a:pPr>
                <a:defRPr/>
              </a:pPr>
              <a:t>‹#›</a:t>
            </a:fld>
            <a:endParaRPr lang="en-US" altLang="en-US"/>
          </a:p>
        </p:txBody>
      </p:sp>
    </p:spTree>
    <p:extLst>
      <p:ext uri="{BB962C8B-B14F-4D97-AF65-F5344CB8AC3E}">
        <p14:creationId xmlns:p14="http://schemas.microsoft.com/office/powerpoint/2010/main" val="1505007"/>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2"/>
          <p:cNvSpPr txBox="1">
            <a:spLocks noGrp="1" noChangeArrowheads="1"/>
          </p:cNvSpPr>
          <p:nvPr>
            <p:ph type="sldNum" sz="quarter" idx="10"/>
          </p:nvPr>
        </p:nvSpPr>
        <p:spPr>
          <a:ln/>
        </p:spPr>
        <p:txBody>
          <a:bodyPr/>
          <a:lstStyle>
            <a:lvl1pPr>
              <a:defRPr/>
            </a:lvl1pPr>
          </a:lstStyle>
          <a:p>
            <a:pPr>
              <a:defRPr/>
            </a:pPr>
            <a:fld id="{72022250-B615-A449-BCC3-E058C37943FE}" type="slidenum">
              <a:rPr lang="en-US" altLang="en-US"/>
              <a:pPr>
                <a:defRPr/>
              </a:pPr>
              <a:t>‹#›</a:t>
            </a:fld>
            <a:endParaRPr lang="en-US" altLang="en-US"/>
          </a:p>
        </p:txBody>
      </p:sp>
    </p:spTree>
    <p:extLst>
      <p:ext uri="{BB962C8B-B14F-4D97-AF65-F5344CB8AC3E}">
        <p14:creationId xmlns:p14="http://schemas.microsoft.com/office/powerpoint/2010/main" val="1672332532"/>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2"/>
          <p:cNvSpPr txBox="1">
            <a:spLocks noGrp="1" noChangeArrowheads="1"/>
          </p:cNvSpPr>
          <p:nvPr>
            <p:ph type="sldNum" sz="quarter" idx="10"/>
          </p:nvPr>
        </p:nvSpPr>
        <p:spPr>
          <a:ln/>
        </p:spPr>
        <p:txBody>
          <a:bodyPr/>
          <a:lstStyle>
            <a:lvl1pPr>
              <a:defRPr/>
            </a:lvl1pPr>
          </a:lstStyle>
          <a:p>
            <a:pPr>
              <a:defRPr/>
            </a:pPr>
            <a:fld id="{BEB6641C-001D-1E4A-B22C-743A80A98FBE}" type="slidenum">
              <a:rPr lang="en-US" altLang="en-US"/>
              <a:pPr>
                <a:defRPr/>
              </a:pPr>
              <a:t>‹#›</a:t>
            </a:fld>
            <a:endParaRPr lang="en-US" altLang="en-US"/>
          </a:p>
        </p:txBody>
      </p:sp>
    </p:spTree>
    <p:extLst>
      <p:ext uri="{BB962C8B-B14F-4D97-AF65-F5344CB8AC3E}">
        <p14:creationId xmlns:p14="http://schemas.microsoft.com/office/powerpoint/2010/main" val="626893388"/>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2"/>
          <p:cNvSpPr txBox="1">
            <a:spLocks noGrp="1" noChangeArrowheads="1"/>
          </p:cNvSpPr>
          <p:nvPr>
            <p:ph type="sldNum" sz="quarter" idx="10"/>
          </p:nvPr>
        </p:nvSpPr>
        <p:spPr>
          <a:ln/>
        </p:spPr>
        <p:txBody>
          <a:bodyPr/>
          <a:lstStyle>
            <a:lvl1pPr>
              <a:defRPr/>
            </a:lvl1pPr>
          </a:lstStyle>
          <a:p>
            <a:pPr>
              <a:defRPr/>
            </a:pPr>
            <a:fld id="{2D8F1F90-D529-7740-A379-9706C8BD779F}" type="slidenum">
              <a:rPr lang="en-US" altLang="en-US"/>
              <a:pPr>
                <a:defRPr/>
              </a:pPr>
              <a:t>‹#›</a:t>
            </a:fld>
            <a:endParaRPr lang="en-US" altLang="en-US"/>
          </a:p>
        </p:txBody>
      </p:sp>
    </p:spTree>
    <p:extLst>
      <p:ext uri="{BB962C8B-B14F-4D97-AF65-F5344CB8AC3E}">
        <p14:creationId xmlns:p14="http://schemas.microsoft.com/office/powerpoint/2010/main" val="642399934"/>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2"/>
          <p:cNvSpPr txBox="1">
            <a:spLocks noGrp="1" noChangeArrowheads="1"/>
          </p:cNvSpPr>
          <p:nvPr>
            <p:ph type="sldNum" sz="quarter" idx="10"/>
          </p:nvPr>
        </p:nvSpPr>
        <p:spPr>
          <a:ln/>
        </p:spPr>
        <p:txBody>
          <a:bodyPr/>
          <a:lstStyle>
            <a:lvl1pPr>
              <a:defRPr/>
            </a:lvl1pPr>
          </a:lstStyle>
          <a:p>
            <a:pPr>
              <a:defRPr/>
            </a:pPr>
            <a:fld id="{C7DE5CF3-4CA5-EC40-966D-8C2B967716EF}" type="slidenum">
              <a:rPr lang="en-US" altLang="en-US"/>
              <a:pPr>
                <a:defRPr/>
              </a:pPr>
              <a:t>‹#›</a:t>
            </a:fld>
            <a:endParaRPr lang="en-US" altLang="en-US"/>
          </a:p>
        </p:txBody>
      </p:sp>
    </p:spTree>
    <p:extLst>
      <p:ext uri="{BB962C8B-B14F-4D97-AF65-F5344CB8AC3E}">
        <p14:creationId xmlns:p14="http://schemas.microsoft.com/office/powerpoint/2010/main" val="141539726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558301693"/>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pPr>
              <a:defRPr/>
            </a:pPr>
            <a:fld id="{FA18B9FD-1B54-524D-94EC-9031148963BE}" type="slidenum">
              <a:rPr lang="en-US" altLang="en-US"/>
              <a:pPr>
                <a:defRPr/>
              </a:pPr>
              <a:t>‹#›</a:t>
            </a:fld>
            <a:endParaRPr lang="en-US" altLang="en-US"/>
          </a:p>
        </p:txBody>
      </p:sp>
    </p:spTree>
    <p:extLst>
      <p:ext uri="{BB962C8B-B14F-4D97-AF65-F5344CB8AC3E}">
        <p14:creationId xmlns:p14="http://schemas.microsoft.com/office/powerpoint/2010/main" val="905542264"/>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pPr>
              <a:defRPr/>
            </a:pPr>
            <a:fld id="{E3919219-C7DB-FB49-9C85-F549C7AE663D}" type="slidenum">
              <a:rPr lang="en-US" altLang="en-US"/>
              <a:pPr>
                <a:defRPr/>
              </a:pPr>
              <a:t>‹#›</a:t>
            </a:fld>
            <a:endParaRPr lang="en-US" altLang="en-US"/>
          </a:p>
        </p:txBody>
      </p:sp>
    </p:spTree>
    <p:extLst>
      <p:ext uri="{BB962C8B-B14F-4D97-AF65-F5344CB8AC3E}">
        <p14:creationId xmlns:p14="http://schemas.microsoft.com/office/powerpoint/2010/main" val="232224759"/>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C116FDC6-D7B7-3B4D-89F9-CC0197BBAB18}" type="slidenum">
              <a:rPr lang="en-US" altLang="en-US"/>
              <a:pPr>
                <a:defRPr/>
              </a:pPr>
              <a:t>‹#›</a:t>
            </a:fld>
            <a:endParaRPr lang="en-US" altLang="en-US"/>
          </a:p>
        </p:txBody>
      </p:sp>
    </p:spTree>
    <p:extLst>
      <p:ext uri="{BB962C8B-B14F-4D97-AF65-F5344CB8AC3E}">
        <p14:creationId xmlns:p14="http://schemas.microsoft.com/office/powerpoint/2010/main" val="1023737914"/>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85820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85820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B8AB8A62-916F-EE40-9854-6A6BDDABBD5C}" type="slidenum">
              <a:rPr lang="en-US" altLang="en-US"/>
              <a:pPr>
                <a:defRPr/>
              </a:pPr>
              <a:t>‹#›</a:t>
            </a:fld>
            <a:endParaRPr lang="en-US" altLang="en-US"/>
          </a:p>
        </p:txBody>
      </p:sp>
    </p:spTree>
    <p:extLst>
      <p:ext uri="{BB962C8B-B14F-4D97-AF65-F5344CB8AC3E}">
        <p14:creationId xmlns:p14="http://schemas.microsoft.com/office/powerpoint/2010/main" val="324140834"/>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D3D654CF-E29F-CB43-B382-9623C734FF39}" type="slidenum">
              <a:rPr lang="en-US" altLang="en-US"/>
              <a:pPr>
                <a:defRPr/>
              </a:pPr>
              <a:t>‹#›</a:t>
            </a:fld>
            <a:endParaRPr lang="en-US" altLang="en-US"/>
          </a:p>
        </p:txBody>
      </p:sp>
    </p:spTree>
    <p:extLst>
      <p:ext uri="{BB962C8B-B14F-4D97-AF65-F5344CB8AC3E}">
        <p14:creationId xmlns:p14="http://schemas.microsoft.com/office/powerpoint/2010/main" val="1816468246"/>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8DC25928-5C00-A343-A052-E500A1D8BD19}" type="slidenum">
              <a:rPr lang="en-US" altLang="en-US"/>
              <a:pPr>
                <a:defRPr/>
              </a:pPr>
              <a:t>‹#›</a:t>
            </a:fld>
            <a:endParaRPr lang="en-US" altLang="en-US"/>
          </a:p>
        </p:txBody>
      </p:sp>
    </p:spTree>
    <p:extLst>
      <p:ext uri="{BB962C8B-B14F-4D97-AF65-F5344CB8AC3E}">
        <p14:creationId xmlns:p14="http://schemas.microsoft.com/office/powerpoint/2010/main" val="754284770"/>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D6D317C7-EAC2-744B-8477-6444270C75C0}" type="slidenum">
              <a:rPr lang="en-US" altLang="en-US"/>
              <a:pPr>
                <a:defRPr/>
              </a:pPr>
              <a:t>‹#›</a:t>
            </a:fld>
            <a:endParaRPr lang="en-US" altLang="en-US"/>
          </a:p>
        </p:txBody>
      </p:sp>
    </p:spTree>
    <p:extLst>
      <p:ext uri="{BB962C8B-B14F-4D97-AF65-F5344CB8AC3E}">
        <p14:creationId xmlns:p14="http://schemas.microsoft.com/office/powerpoint/2010/main" val="668161149"/>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955800" y="5524500"/>
            <a:ext cx="4476750" cy="4229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84950" y="5524500"/>
            <a:ext cx="4476750" cy="4229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AA04871D-73E5-E14A-8189-6283D6A4A63D}" type="slidenum">
              <a:rPr lang="en-US" altLang="en-US"/>
              <a:pPr>
                <a:defRPr/>
              </a:pPr>
              <a:t>‹#›</a:t>
            </a:fld>
            <a:endParaRPr lang="en-US" altLang="en-US"/>
          </a:p>
        </p:txBody>
      </p:sp>
    </p:spTree>
    <p:extLst>
      <p:ext uri="{BB962C8B-B14F-4D97-AF65-F5344CB8AC3E}">
        <p14:creationId xmlns:p14="http://schemas.microsoft.com/office/powerpoint/2010/main" val="592441080"/>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257E2ECC-FE75-BF46-A7C4-502AFE059014}" type="slidenum">
              <a:rPr lang="en-US" altLang="en-US"/>
              <a:pPr>
                <a:defRPr/>
              </a:pPr>
              <a:t>‹#›</a:t>
            </a:fld>
            <a:endParaRPr lang="en-US" altLang="en-US"/>
          </a:p>
        </p:txBody>
      </p:sp>
    </p:spTree>
    <p:extLst>
      <p:ext uri="{BB962C8B-B14F-4D97-AF65-F5344CB8AC3E}">
        <p14:creationId xmlns:p14="http://schemas.microsoft.com/office/powerpoint/2010/main" val="1423044068"/>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7968E8EF-E07B-2142-BD9D-A2B65F8AB651}" type="slidenum">
              <a:rPr lang="en-US" altLang="en-US"/>
              <a:pPr>
                <a:defRPr/>
              </a:pPr>
              <a:t>‹#›</a:t>
            </a:fld>
            <a:endParaRPr lang="en-US" altLang="en-US"/>
          </a:p>
        </p:txBody>
      </p:sp>
    </p:spTree>
    <p:extLst>
      <p:ext uri="{BB962C8B-B14F-4D97-AF65-F5344CB8AC3E}">
        <p14:creationId xmlns:p14="http://schemas.microsoft.com/office/powerpoint/2010/main" val="57627423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27940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594100" y="2273300"/>
            <a:ext cx="27940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20500508"/>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836AF112-876D-BB44-9DAF-A118E50A815C}" type="slidenum">
              <a:rPr lang="en-US" altLang="en-US"/>
              <a:pPr>
                <a:defRPr/>
              </a:pPr>
              <a:t>‹#›</a:t>
            </a:fld>
            <a:endParaRPr lang="en-US" altLang="en-US"/>
          </a:p>
        </p:txBody>
      </p:sp>
    </p:spTree>
    <p:extLst>
      <p:ext uri="{BB962C8B-B14F-4D97-AF65-F5344CB8AC3E}">
        <p14:creationId xmlns:p14="http://schemas.microsoft.com/office/powerpoint/2010/main" val="289853289"/>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5D886AC5-0648-3B43-B32C-CA87B14BF59D}" type="slidenum">
              <a:rPr lang="en-US" altLang="en-US"/>
              <a:pPr>
                <a:defRPr/>
              </a:pPr>
              <a:t>‹#›</a:t>
            </a:fld>
            <a:endParaRPr lang="en-US" altLang="en-US"/>
          </a:p>
        </p:txBody>
      </p:sp>
    </p:spTree>
    <p:extLst>
      <p:ext uri="{BB962C8B-B14F-4D97-AF65-F5344CB8AC3E}">
        <p14:creationId xmlns:p14="http://schemas.microsoft.com/office/powerpoint/2010/main" val="1071316827"/>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B83E1AB1-75A1-2D44-BACE-5B69EED18586}" type="slidenum">
              <a:rPr lang="en-US" altLang="en-US"/>
              <a:pPr>
                <a:defRPr/>
              </a:pPr>
              <a:t>‹#›</a:t>
            </a:fld>
            <a:endParaRPr lang="en-US" altLang="en-US"/>
          </a:p>
        </p:txBody>
      </p:sp>
    </p:spTree>
    <p:extLst>
      <p:ext uri="{BB962C8B-B14F-4D97-AF65-F5344CB8AC3E}">
        <p14:creationId xmlns:p14="http://schemas.microsoft.com/office/powerpoint/2010/main" val="1119014941"/>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7FE60CF2-0031-E24D-B97D-1AB5E8BCFBAF}" type="slidenum">
              <a:rPr lang="en-US" altLang="en-US"/>
              <a:pPr>
                <a:defRPr/>
              </a:pPr>
              <a:t>‹#›</a:t>
            </a:fld>
            <a:endParaRPr lang="en-US" altLang="en-US"/>
          </a:p>
        </p:txBody>
      </p:sp>
    </p:spTree>
    <p:extLst>
      <p:ext uri="{BB962C8B-B14F-4D97-AF65-F5344CB8AC3E}">
        <p14:creationId xmlns:p14="http://schemas.microsoft.com/office/powerpoint/2010/main" val="1769816608"/>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4650" y="2624138"/>
            <a:ext cx="2762250" cy="71294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77900" y="2624138"/>
            <a:ext cx="8134350" cy="71294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E981E822-98FC-004E-ABC6-D7C2923270E1}" type="slidenum">
              <a:rPr lang="en-US" altLang="en-US"/>
              <a:pPr>
                <a:defRPr/>
              </a:pPr>
              <a:t>‹#›</a:t>
            </a:fld>
            <a:endParaRPr lang="en-US" altLang="en-US"/>
          </a:p>
        </p:txBody>
      </p:sp>
    </p:spTree>
    <p:extLst>
      <p:ext uri="{BB962C8B-B14F-4D97-AF65-F5344CB8AC3E}">
        <p14:creationId xmlns:p14="http://schemas.microsoft.com/office/powerpoint/2010/main" val="511736059"/>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B50F7DC0-5A62-6E4A-83F4-4CC58AABB46F}" type="slidenum">
              <a:rPr lang="en-US" altLang="en-US"/>
              <a:pPr>
                <a:defRPr/>
              </a:pPr>
              <a:t>‹#›</a:t>
            </a:fld>
            <a:endParaRPr lang="en-US" altLang="en-US"/>
          </a:p>
        </p:txBody>
      </p:sp>
    </p:spTree>
    <p:extLst>
      <p:ext uri="{BB962C8B-B14F-4D97-AF65-F5344CB8AC3E}">
        <p14:creationId xmlns:p14="http://schemas.microsoft.com/office/powerpoint/2010/main" val="75937378"/>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0B153378-07BA-CE44-B2A6-AB66317095AC}" type="slidenum">
              <a:rPr lang="en-US" altLang="en-US"/>
              <a:pPr>
                <a:defRPr/>
              </a:pPr>
              <a:t>‹#›</a:t>
            </a:fld>
            <a:endParaRPr lang="en-US" altLang="en-US"/>
          </a:p>
        </p:txBody>
      </p:sp>
    </p:spTree>
    <p:extLst>
      <p:ext uri="{BB962C8B-B14F-4D97-AF65-F5344CB8AC3E}">
        <p14:creationId xmlns:p14="http://schemas.microsoft.com/office/powerpoint/2010/main" val="674225728"/>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36D0644B-979D-E640-87F9-51F6BE60208D}" type="slidenum">
              <a:rPr lang="en-US" altLang="en-US"/>
              <a:pPr>
                <a:defRPr/>
              </a:pPr>
              <a:t>‹#›</a:t>
            </a:fld>
            <a:endParaRPr lang="en-US" altLang="en-US"/>
          </a:p>
        </p:txBody>
      </p:sp>
    </p:spTree>
    <p:extLst>
      <p:ext uri="{BB962C8B-B14F-4D97-AF65-F5344CB8AC3E}">
        <p14:creationId xmlns:p14="http://schemas.microsoft.com/office/powerpoint/2010/main" val="1588088924"/>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3AFDAE3E-9C45-8742-A417-A9A96776FFB6}" type="slidenum">
              <a:rPr lang="en-US" altLang="en-US"/>
              <a:pPr>
                <a:defRPr/>
              </a:pPr>
              <a:t>‹#›</a:t>
            </a:fld>
            <a:endParaRPr lang="en-US" altLang="en-US"/>
          </a:p>
        </p:txBody>
      </p:sp>
    </p:spTree>
    <p:extLst>
      <p:ext uri="{BB962C8B-B14F-4D97-AF65-F5344CB8AC3E}">
        <p14:creationId xmlns:p14="http://schemas.microsoft.com/office/powerpoint/2010/main" val="2083780752"/>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CEEDA136-E4D8-6D47-9030-19CD3CF7FA3E}" type="slidenum">
              <a:rPr lang="en-US" altLang="en-US"/>
              <a:pPr>
                <a:defRPr/>
              </a:pPr>
              <a:t>‹#›</a:t>
            </a:fld>
            <a:endParaRPr lang="en-US" altLang="en-US"/>
          </a:p>
        </p:txBody>
      </p:sp>
    </p:spTree>
    <p:extLst>
      <p:ext uri="{BB962C8B-B14F-4D97-AF65-F5344CB8AC3E}">
        <p14:creationId xmlns:p14="http://schemas.microsoft.com/office/powerpoint/2010/main" val="93978358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47633014"/>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B4D6AFA4-A148-664E-9235-3E232925604D}" type="slidenum">
              <a:rPr lang="en-US" altLang="en-US"/>
              <a:pPr>
                <a:defRPr/>
              </a:pPr>
              <a:t>‹#›</a:t>
            </a:fld>
            <a:endParaRPr lang="en-US" altLang="en-US"/>
          </a:p>
        </p:txBody>
      </p:sp>
    </p:spTree>
    <p:extLst>
      <p:ext uri="{BB962C8B-B14F-4D97-AF65-F5344CB8AC3E}">
        <p14:creationId xmlns:p14="http://schemas.microsoft.com/office/powerpoint/2010/main" val="200539831"/>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B68DFDB4-1B6A-DB46-B940-E54C6D872AFB}" type="slidenum">
              <a:rPr lang="en-US" altLang="en-US"/>
              <a:pPr>
                <a:defRPr/>
              </a:pPr>
              <a:t>‹#›</a:t>
            </a:fld>
            <a:endParaRPr lang="en-US" altLang="en-US"/>
          </a:p>
        </p:txBody>
      </p:sp>
    </p:spTree>
    <p:extLst>
      <p:ext uri="{BB962C8B-B14F-4D97-AF65-F5344CB8AC3E}">
        <p14:creationId xmlns:p14="http://schemas.microsoft.com/office/powerpoint/2010/main" val="1071097474"/>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3720A777-933A-8D46-9B2A-F36B7E106133}" type="slidenum">
              <a:rPr lang="en-US" altLang="en-US"/>
              <a:pPr>
                <a:defRPr/>
              </a:pPr>
              <a:t>‹#›</a:t>
            </a:fld>
            <a:endParaRPr lang="en-US" altLang="en-US"/>
          </a:p>
        </p:txBody>
      </p:sp>
    </p:spTree>
    <p:extLst>
      <p:ext uri="{BB962C8B-B14F-4D97-AF65-F5344CB8AC3E}">
        <p14:creationId xmlns:p14="http://schemas.microsoft.com/office/powerpoint/2010/main" val="1727316364"/>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9CC54881-364C-2141-B039-9B32A4169D2E}" type="slidenum">
              <a:rPr lang="en-US" altLang="en-US"/>
              <a:pPr>
                <a:defRPr/>
              </a:pPr>
              <a:t>‹#›</a:t>
            </a:fld>
            <a:endParaRPr lang="en-US" altLang="en-US"/>
          </a:p>
        </p:txBody>
      </p:sp>
    </p:spTree>
    <p:extLst>
      <p:ext uri="{BB962C8B-B14F-4D97-AF65-F5344CB8AC3E}">
        <p14:creationId xmlns:p14="http://schemas.microsoft.com/office/powerpoint/2010/main" val="1322189602"/>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3C91EC26-36E9-B343-A12C-A8E507E60F83}" type="slidenum">
              <a:rPr lang="en-US" altLang="en-US"/>
              <a:pPr>
                <a:defRPr/>
              </a:pPr>
              <a:t>‹#›</a:t>
            </a:fld>
            <a:endParaRPr lang="en-US" altLang="en-US"/>
          </a:p>
        </p:txBody>
      </p:sp>
    </p:spTree>
    <p:extLst>
      <p:ext uri="{BB962C8B-B14F-4D97-AF65-F5344CB8AC3E}">
        <p14:creationId xmlns:p14="http://schemas.microsoft.com/office/powerpoint/2010/main" val="2027345305"/>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FE27F43E-9366-AA40-B9F8-C041C23B27BD}" type="slidenum">
              <a:rPr lang="en-US" altLang="en-US"/>
              <a:pPr>
                <a:defRPr/>
              </a:pPr>
              <a:t>‹#›</a:t>
            </a:fld>
            <a:endParaRPr lang="en-US" altLang="en-US"/>
          </a:p>
        </p:txBody>
      </p:sp>
    </p:spTree>
    <p:extLst>
      <p:ext uri="{BB962C8B-B14F-4D97-AF65-F5344CB8AC3E}">
        <p14:creationId xmlns:p14="http://schemas.microsoft.com/office/powerpoint/2010/main" val="1616997833"/>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77026446"/>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7023671"/>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272675113"/>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993900"/>
            <a:ext cx="5156200" cy="7759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993900"/>
            <a:ext cx="5156200" cy="7759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1350007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34226279"/>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35100894"/>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35092313"/>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6061978"/>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3703302"/>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34844907"/>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51501208"/>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442913"/>
            <a:ext cx="2616200" cy="9310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442913"/>
            <a:ext cx="7696200" cy="9310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41382404"/>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5851689"/>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5428375"/>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72902851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829179"/>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05100"/>
            <a:ext cx="514985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2250" y="2705100"/>
            <a:ext cx="514985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574015"/>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37754591"/>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43507338"/>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05069607"/>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78213148"/>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73272605"/>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243747"/>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09075" y="239713"/>
            <a:ext cx="2613025" cy="830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39713"/>
            <a:ext cx="7686675" cy="830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6840188"/>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3CF33632-F00A-1948-8595-7D4C12C36976}" type="slidenum">
              <a:rPr lang="en-US" altLang="en-US"/>
              <a:pPr>
                <a:defRPr/>
              </a:pPr>
              <a:t>‹#›</a:t>
            </a:fld>
            <a:endParaRPr lang="en-US" altLang="en-US"/>
          </a:p>
        </p:txBody>
      </p:sp>
    </p:spTree>
    <p:extLst>
      <p:ext uri="{BB962C8B-B14F-4D97-AF65-F5344CB8AC3E}">
        <p14:creationId xmlns:p14="http://schemas.microsoft.com/office/powerpoint/2010/main" val="401810712"/>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25AF6881-979E-6D43-9F9D-0AABD417B925}" type="slidenum">
              <a:rPr lang="en-US" altLang="en-US"/>
              <a:pPr>
                <a:defRPr/>
              </a:pPr>
              <a:t>‹#›</a:t>
            </a:fld>
            <a:endParaRPr lang="en-US" altLang="en-US"/>
          </a:p>
        </p:txBody>
      </p:sp>
    </p:spTree>
    <p:extLst>
      <p:ext uri="{BB962C8B-B14F-4D97-AF65-F5344CB8AC3E}">
        <p14:creationId xmlns:p14="http://schemas.microsoft.com/office/powerpoint/2010/main" val="154405041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36050540"/>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F75978F4-4465-6640-83CD-C5A5AB370A10}" type="slidenum">
              <a:rPr lang="en-US" altLang="en-US"/>
              <a:pPr>
                <a:defRPr/>
              </a:pPr>
              <a:t>‹#›</a:t>
            </a:fld>
            <a:endParaRPr lang="en-US" altLang="en-US"/>
          </a:p>
        </p:txBody>
      </p:sp>
    </p:spTree>
    <p:extLst>
      <p:ext uri="{BB962C8B-B14F-4D97-AF65-F5344CB8AC3E}">
        <p14:creationId xmlns:p14="http://schemas.microsoft.com/office/powerpoint/2010/main" val="662951364"/>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80C976E8-D1C2-5643-A65A-FDA1B8CEAFE3}" type="slidenum">
              <a:rPr lang="en-US" altLang="en-US"/>
              <a:pPr>
                <a:defRPr/>
              </a:pPr>
              <a:t>‹#›</a:t>
            </a:fld>
            <a:endParaRPr lang="en-US" altLang="en-US"/>
          </a:p>
        </p:txBody>
      </p:sp>
    </p:spTree>
    <p:extLst>
      <p:ext uri="{BB962C8B-B14F-4D97-AF65-F5344CB8AC3E}">
        <p14:creationId xmlns:p14="http://schemas.microsoft.com/office/powerpoint/2010/main" val="1078414112"/>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CF7544BF-1BAC-1F49-8E9C-8C0F72964C53}" type="slidenum">
              <a:rPr lang="en-US" altLang="en-US"/>
              <a:pPr>
                <a:defRPr/>
              </a:pPr>
              <a:t>‹#›</a:t>
            </a:fld>
            <a:endParaRPr lang="en-US" altLang="en-US"/>
          </a:p>
        </p:txBody>
      </p:sp>
    </p:spTree>
    <p:extLst>
      <p:ext uri="{BB962C8B-B14F-4D97-AF65-F5344CB8AC3E}">
        <p14:creationId xmlns:p14="http://schemas.microsoft.com/office/powerpoint/2010/main" val="143999704"/>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0755CBEF-2710-E64B-8CF2-BA7DC923BF7A}" type="slidenum">
              <a:rPr lang="en-US" altLang="en-US"/>
              <a:pPr>
                <a:defRPr/>
              </a:pPr>
              <a:t>‹#›</a:t>
            </a:fld>
            <a:endParaRPr lang="en-US" altLang="en-US"/>
          </a:p>
        </p:txBody>
      </p:sp>
    </p:spTree>
    <p:extLst>
      <p:ext uri="{BB962C8B-B14F-4D97-AF65-F5344CB8AC3E}">
        <p14:creationId xmlns:p14="http://schemas.microsoft.com/office/powerpoint/2010/main" val="2136438606"/>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DEE5684D-2F1C-5043-9B48-BD9F9329C49E}" type="slidenum">
              <a:rPr lang="en-US" altLang="en-US"/>
              <a:pPr>
                <a:defRPr/>
              </a:pPr>
              <a:t>‹#›</a:t>
            </a:fld>
            <a:endParaRPr lang="en-US" altLang="en-US"/>
          </a:p>
        </p:txBody>
      </p:sp>
    </p:spTree>
    <p:extLst>
      <p:ext uri="{BB962C8B-B14F-4D97-AF65-F5344CB8AC3E}">
        <p14:creationId xmlns:p14="http://schemas.microsoft.com/office/powerpoint/2010/main" val="1197073202"/>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8748D0A5-6C55-1E4B-94DC-26C501A41106}" type="slidenum">
              <a:rPr lang="en-US" altLang="en-US"/>
              <a:pPr>
                <a:defRPr/>
              </a:pPr>
              <a:t>‹#›</a:t>
            </a:fld>
            <a:endParaRPr lang="en-US" altLang="en-US"/>
          </a:p>
        </p:txBody>
      </p:sp>
    </p:spTree>
    <p:extLst>
      <p:ext uri="{BB962C8B-B14F-4D97-AF65-F5344CB8AC3E}">
        <p14:creationId xmlns:p14="http://schemas.microsoft.com/office/powerpoint/2010/main" val="1582500918"/>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1B23AF19-5923-3349-BA77-2C2DCE30CCA2}" type="slidenum">
              <a:rPr lang="en-US" altLang="en-US"/>
              <a:pPr>
                <a:defRPr/>
              </a:pPr>
              <a:t>‹#›</a:t>
            </a:fld>
            <a:endParaRPr lang="en-US" altLang="en-US"/>
          </a:p>
        </p:txBody>
      </p:sp>
    </p:spTree>
    <p:extLst>
      <p:ext uri="{BB962C8B-B14F-4D97-AF65-F5344CB8AC3E}">
        <p14:creationId xmlns:p14="http://schemas.microsoft.com/office/powerpoint/2010/main" val="507960731"/>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C7C04506-4DDC-5D40-B2C1-3B3318A09C4F}" type="slidenum">
              <a:rPr lang="en-US" altLang="en-US"/>
              <a:pPr>
                <a:defRPr/>
              </a:pPr>
              <a:t>‹#›</a:t>
            </a:fld>
            <a:endParaRPr lang="en-US" altLang="en-US"/>
          </a:p>
        </p:txBody>
      </p:sp>
    </p:spTree>
    <p:extLst>
      <p:ext uri="{BB962C8B-B14F-4D97-AF65-F5344CB8AC3E}">
        <p14:creationId xmlns:p14="http://schemas.microsoft.com/office/powerpoint/2010/main" val="1048509092"/>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3350"/>
            <a:ext cx="2927350" cy="9620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3350"/>
            <a:ext cx="8629650" cy="9620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77D25A73-9DD1-9A45-97CD-415D26AB022A}" type="slidenum">
              <a:rPr lang="en-US" altLang="en-US"/>
              <a:pPr>
                <a:defRPr/>
              </a:pPr>
              <a:t>‹#›</a:t>
            </a:fld>
            <a:endParaRPr lang="en-US" altLang="en-US"/>
          </a:p>
        </p:txBody>
      </p:sp>
    </p:spTree>
    <p:extLst>
      <p:ext uri="{BB962C8B-B14F-4D97-AF65-F5344CB8AC3E}">
        <p14:creationId xmlns:p14="http://schemas.microsoft.com/office/powerpoint/2010/main" val="41501962"/>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73877370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0870905"/>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12412748"/>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2208366"/>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791854585"/>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05100"/>
            <a:ext cx="515620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05100"/>
            <a:ext cx="5156200" cy="584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43849636"/>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78523065"/>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83569619"/>
      </p:ext>
    </p:extLst>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7841707"/>
      </p:ext>
    </p:extLst>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65893237"/>
      </p:ext>
    </p:extLst>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35235875"/>
      </p:ext>
    </p:extLst>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239975"/>
      </p:ext>
    </p:extLst>
  </p:cSld>
  <p:clrMapOvr>
    <a:masterClrMapping/>
  </p:clrMapOv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39713"/>
            <a:ext cx="2616200" cy="830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39713"/>
            <a:ext cx="7696200" cy="830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8921834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87816056"/>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150497424"/>
      </p:ext>
    </p:extLst>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7447580"/>
      </p:ext>
    </p:extLst>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96296334"/>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2185480"/>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3912627"/>
      </p:ext>
    </p:extLst>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03149222"/>
      </p:ext>
    </p:extLst>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5855915"/>
      </p:ext>
    </p:extLst>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48912933"/>
      </p:ext>
    </p:extLst>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00396"/>
      </p:ext>
    </p:extLst>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196439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1052414"/>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670073"/>
      </p:ext>
    </p:extLst>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38442216"/>
      </p:ext>
    </p:extLst>
  </p:cSld>
  <p:clrMapOvr>
    <a:masterClrMapping/>
  </p:clrMapOv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2235854"/>
      </p:ext>
    </p:extLst>
  </p:cSld>
  <p:clrMapOvr>
    <a:masterClrMapping/>
  </p:clrMapOv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91080578"/>
      </p:ext>
    </p:extLst>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3526580"/>
      </p:ext>
    </p:extLst>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2331457"/>
      </p:ext>
    </p:extLst>
  </p:cSld>
  <p:clrMapOvr>
    <a:masterClrMapping/>
  </p:clrMapOvr>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85147843"/>
      </p:ext>
    </p:extLst>
  </p:cSld>
  <p:clrMapOvr>
    <a:masterClrMapping/>
  </p:clrMapOvr>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3857509"/>
      </p:ext>
    </p:extLst>
  </p:cSld>
  <p:clrMapOvr>
    <a:masterClrMapping/>
  </p:clrMapOv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70584375"/>
      </p:ext>
    </p:extLst>
  </p:cSld>
  <p:clrMapOvr>
    <a:masterClrMapping/>
  </p:clrMapOvr>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05503614"/>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917825188"/>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0726654"/>
      </p:ext>
    </p:extLst>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4721386"/>
      </p:ext>
    </p:extLst>
  </p:cSld>
  <p:clrMapOvr>
    <a:masterClrMapping/>
  </p:clrMapOvr>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E939DA68-F189-784B-9397-E28732555957}" type="slidenum">
              <a:rPr lang="en-US" altLang="en-US"/>
              <a:pPr>
                <a:defRPr/>
              </a:pPr>
              <a:t>‹#›</a:t>
            </a:fld>
            <a:endParaRPr lang="en-US" altLang="en-US"/>
          </a:p>
        </p:txBody>
      </p:sp>
    </p:spTree>
    <p:extLst>
      <p:ext uri="{BB962C8B-B14F-4D97-AF65-F5344CB8AC3E}">
        <p14:creationId xmlns:p14="http://schemas.microsoft.com/office/powerpoint/2010/main" val="954005964"/>
      </p:ext>
    </p:extLst>
  </p:cSld>
  <p:clrMapOvr>
    <a:masterClrMapping/>
  </p:clrMapOvr>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4E7BAA31-5339-7243-A649-8CBE12B002C1}" type="slidenum">
              <a:rPr lang="en-US" altLang="en-US"/>
              <a:pPr>
                <a:defRPr/>
              </a:pPr>
              <a:t>‹#›</a:t>
            </a:fld>
            <a:endParaRPr lang="en-US" altLang="en-US"/>
          </a:p>
        </p:txBody>
      </p:sp>
    </p:spTree>
    <p:extLst>
      <p:ext uri="{BB962C8B-B14F-4D97-AF65-F5344CB8AC3E}">
        <p14:creationId xmlns:p14="http://schemas.microsoft.com/office/powerpoint/2010/main" val="865328446"/>
      </p:ext>
    </p:extLst>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9EDEF961-E095-0049-ACCA-A7E6926ADB08}" type="slidenum">
              <a:rPr lang="en-US" altLang="en-US"/>
              <a:pPr>
                <a:defRPr/>
              </a:pPr>
              <a:t>‹#›</a:t>
            </a:fld>
            <a:endParaRPr lang="en-US" altLang="en-US"/>
          </a:p>
        </p:txBody>
      </p:sp>
    </p:spTree>
    <p:extLst>
      <p:ext uri="{BB962C8B-B14F-4D97-AF65-F5344CB8AC3E}">
        <p14:creationId xmlns:p14="http://schemas.microsoft.com/office/powerpoint/2010/main" val="815934438"/>
      </p:ext>
    </p:extLst>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CF09FAF2-BE67-EC4A-9A45-92CE39E27D0B}" type="slidenum">
              <a:rPr lang="en-US" altLang="en-US"/>
              <a:pPr>
                <a:defRPr/>
              </a:pPr>
              <a:t>‹#›</a:t>
            </a:fld>
            <a:endParaRPr lang="en-US" altLang="en-US"/>
          </a:p>
        </p:txBody>
      </p:sp>
    </p:spTree>
    <p:extLst>
      <p:ext uri="{BB962C8B-B14F-4D97-AF65-F5344CB8AC3E}">
        <p14:creationId xmlns:p14="http://schemas.microsoft.com/office/powerpoint/2010/main" val="1727013371"/>
      </p:ext>
    </p:extLst>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9D544792-F8BB-6C49-81F1-0FE9A721919A}" type="slidenum">
              <a:rPr lang="en-US" altLang="en-US"/>
              <a:pPr>
                <a:defRPr/>
              </a:pPr>
              <a:t>‹#›</a:t>
            </a:fld>
            <a:endParaRPr lang="en-US" altLang="en-US"/>
          </a:p>
        </p:txBody>
      </p:sp>
    </p:spTree>
    <p:extLst>
      <p:ext uri="{BB962C8B-B14F-4D97-AF65-F5344CB8AC3E}">
        <p14:creationId xmlns:p14="http://schemas.microsoft.com/office/powerpoint/2010/main" val="524753545"/>
      </p:ext>
    </p:extLst>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89FDE327-B8B1-324F-956E-B88C9F1BFCD6}" type="slidenum">
              <a:rPr lang="en-US" altLang="en-US"/>
              <a:pPr>
                <a:defRPr/>
              </a:pPr>
              <a:t>‹#›</a:t>
            </a:fld>
            <a:endParaRPr lang="en-US" altLang="en-US"/>
          </a:p>
        </p:txBody>
      </p:sp>
    </p:spTree>
    <p:extLst>
      <p:ext uri="{BB962C8B-B14F-4D97-AF65-F5344CB8AC3E}">
        <p14:creationId xmlns:p14="http://schemas.microsoft.com/office/powerpoint/2010/main" val="1964976233"/>
      </p:ext>
    </p:extLst>
  </p:cSld>
  <p:clrMapOvr>
    <a:masterClrMapping/>
  </p:clrMapOvr>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ACB79C18-2958-CB4A-AA1A-8C7C37A74A3D}" type="slidenum">
              <a:rPr lang="en-US" altLang="en-US"/>
              <a:pPr>
                <a:defRPr/>
              </a:pPr>
              <a:t>‹#›</a:t>
            </a:fld>
            <a:endParaRPr lang="en-US" altLang="en-US"/>
          </a:p>
        </p:txBody>
      </p:sp>
    </p:spTree>
    <p:extLst>
      <p:ext uri="{BB962C8B-B14F-4D97-AF65-F5344CB8AC3E}">
        <p14:creationId xmlns:p14="http://schemas.microsoft.com/office/powerpoint/2010/main" val="1352024465"/>
      </p:ext>
    </p:extLst>
  </p:cSld>
  <p:clrMapOvr>
    <a:masterClrMapping/>
  </p:clrMapOvr>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01E1AB65-D8ED-FC4B-AE11-4AD407EF1333}" type="slidenum">
              <a:rPr lang="en-US" altLang="en-US"/>
              <a:pPr>
                <a:defRPr/>
              </a:pPr>
              <a:t>‹#›</a:t>
            </a:fld>
            <a:endParaRPr lang="en-US" altLang="en-US"/>
          </a:p>
        </p:txBody>
      </p:sp>
    </p:spTree>
    <p:extLst>
      <p:ext uri="{BB962C8B-B14F-4D97-AF65-F5344CB8AC3E}">
        <p14:creationId xmlns:p14="http://schemas.microsoft.com/office/powerpoint/2010/main" val="950714348"/>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12898315"/>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6F1E8475-E4D7-5C4D-BFE1-71C522D9C2D4}" type="slidenum">
              <a:rPr lang="en-US" altLang="en-US"/>
              <a:pPr>
                <a:defRPr/>
              </a:pPr>
              <a:t>‹#›</a:t>
            </a:fld>
            <a:endParaRPr lang="en-US" altLang="en-US"/>
          </a:p>
        </p:txBody>
      </p:sp>
    </p:spTree>
    <p:extLst>
      <p:ext uri="{BB962C8B-B14F-4D97-AF65-F5344CB8AC3E}">
        <p14:creationId xmlns:p14="http://schemas.microsoft.com/office/powerpoint/2010/main" val="1377713156"/>
      </p:ext>
    </p:extLst>
  </p:cSld>
  <p:clrMapOvr>
    <a:masterClrMapping/>
  </p:clrMapOvr>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6CC3A6A4-E52A-BB4A-A92D-BA887413D69C}" type="slidenum">
              <a:rPr lang="en-US" altLang="en-US"/>
              <a:pPr>
                <a:defRPr/>
              </a:pPr>
              <a:t>‹#›</a:t>
            </a:fld>
            <a:endParaRPr lang="en-US" altLang="en-US"/>
          </a:p>
        </p:txBody>
      </p:sp>
    </p:spTree>
    <p:extLst>
      <p:ext uri="{BB962C8B-B14F-4D97-AF65-F5344CB8AC3E}">
        <p14:creationId xmlns:p14="http://schemas.microsoft.com/office/powerpoint/2010/main" val="1056330938"/>
      </p:ext>
    </p:extLst>
  </p:cSld>
  <p:clrMapOvr>
    <a:masterClrMapping/>
  </p:clrMapOvr>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3350"/>
            <a:ext cx="2927350" cy="9620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3350"/>
            <a:ext cx="8629650" cy="9620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13482517-DE08-6B43-9A07-39C5CC5F2D7B}" type="slidenum">
              <a:rPr lang="en-US" altLang="en-US"/>
              <a:pPr>
                <a:defRPr/>
              </a:pPr>
              <a:t>‹#›</a:t>
            </a:fld>
            <a:endParaRPr lang="en-US" altLang="en-US"/>
          </a:p>
        </p:txBody>
      </p:sp>
    </p:spTree>
    <p:extLst>
      <p:ext uri="{BB962C8B-B14F-4D97-AF65-F5344CB8AC3E}">
        <p14:creationId xmlns:p14="http://schemas.microsoft.com/office/powerpoint/2010/main" val="506765217"/>
      </p:ext>
    </p:extLst>
  </p:cSld>
  <p:clrMapOvr>
    <a:masterClrMapping/>
  </p:clrMapOvr>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3E12ECC3-DCEC-8747-8648-A8515DADC074}" type="slidenum">
              <a:rPr lang="en-US" altLang="en-US"/>
              <a:pPr>
                <a:defRPr/>
              </a:pPr>
              <a:t>‹#›</a:t>
            </a:fld>
            <a:endParaRPr lang="en-US" altLang="en-US"/>
          </a:p>
        </p:txBody>
      </p:sp>
    </p:spTree>
    <p:extLst>
      <p:ext uri="{BB962C8B-B14F-4D97-AF65-F5344CB8AC3E}">
        <p14:creationId xmlns:p14="http://schemas.microsoft.com/office/powerpoint/2010/main" val="282858117"/>
      </p:ext>
    </p:extLst>
  </p:cSld>
  <p:clrMapOvr>
    <a:masterClrMapping/>
  </p:clrMapOvr>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8BD0F446-A52E-8D47-B014-3469DA21F03D}" type="slidenum">
              <a:rPr lang="en-US" altLang="en-US"/>
              <a:pPr>
                <a:defRPr/>
              </a:pPr>
              <a:t>‹#›</a:t>
            </a:fld>
            <a:endParaRPr lang="en-US" altLang="en-US"/>
          </a:p>
        </p:txBody>
      </p:sp>
    </p:spTree>
    <p:extLst>
      <p:ext uri="{BB962C8B-B14F-4D97-AF65-F5344CB8AC3E}">
        <p14:creationId xmlns:p14="http://schemas.microsoft.com/office/powerpoint/2010/main" val="1615061608"/>
      </p:ext>
    </p:extLst>
  </p:cSld>
  <p:clrMapOvr>
    <a:masterClrMapping/>
  </p:clrMapOvr>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30496B06-8F00-A24B-8710-F12264E0BDC1}" type="slidenum">
              <a:rPr lang="en-US" altLang="en-US"/>
              <a:pPr>
                <a:defRPr/>
              </a:pPr>
              <a:t>‹#›</a:t>
            </a:fld>
            <a:endParaRPr lang="en-US" altLang="en-US"/>
          </a:p>
        </p:txBody>
      </p:sp>
    </p:spTree>
    <p:extLst>
      <p:ext uri="{BB962C8B-B14F-4D97-AF65-F5344CB8AC3E}">
        <p14:creationId xmlns:p14="http://schemas.microsoft.com/office/powerpoint/2010/main" val="147147576"/>
      </p:ext>
    </p:extLst>
  </p:cSld>
  <p:clrMapOvr>
    <a:masterClrMapping/>
  </p:clrMapOvr>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7682D6DD-9F7C-D84D-8395-3C0060E64719}" type="slidenum">
              <a:rPr lang="en-US" altLang="en-US"/>
              <a:pPr>
                <a:defRPr/>
              </a:pPr>
              <a:t>‹#›</a:t>
            </a:fld>
            <a:endParaRPr lang="en-US" altLang="en-US"/>
          </a:p>
        </p:txBody>
      </p:sp>
    </p:spTree>
    <p:extLst>
      <p:ext uri="{BB962C8B-B14F-4D97-AF65-F5344CB8AC3E}">
        <p14:creationId xmlns:p14="http://schemas.microsoft.com/office/powerpoint/2010/main" val="1355632135"/>
      </p:ext>
    </p:extLst>
  </p:cSld>
  <p:clrMapOvr>
    <a:masterClrMapping/>
  </p:clrMapOvr>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E4DF0E68-B3C7-CE48-BD6E-9F4802896E8B}" type="slidenum">
              <a:rPr lang="en-US" altLang="en-US"/>
              <a:pPr>
                <a:defRPr/>
              </a:pPr>
              <a:t>‹#›</a:t>
            </a:fld>
            <a:endParaRPr lang="en-US" altLang="en-US"/>
          </a:p>
        </p:txBody>
      </p:sp>
    </p:spTree>
    <p:extLst>
      <p:ext uri="{BB962C8B-B14F-4D97-AF65-F5344CB8AC3E}">
        <p14:creationId xmlns:p14="http://schemas.microsoft.com/office/powerpoint/2010/main" val="1455281922"/>
      </p:ext>
    </p:extLst>
  </p:cSld>
  <p:clrMapOvr>
    <a:masterClrMapping/>
  </p:clrMapOvr>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6C84A23D-3D70-EC4E-8820-787536451C9F}" type="slidenum">
              <a:rPr lang="en-US" altLang="en-US"/>
              <a:pPr>
                <a:defRPr/>
              </a:pPr>
              <a:t>‹#›</a:t>
            </a:fld>
            <a:endParaRPr lang="en-US" altLang="en-US"/>
          </a:p>
        </p:txBody>
      </p:sp>
    </p:spTree>
    <p:extLst>
      <p:ext uri="{BB962C8B-B14F-4D97-AF65-F5344CB8AC3E}">
        <p14:creationId xmlns:p14="http://schemas.microsoft.com/office/powerpoint/2010/main" val="1232007371"/>
      </p:ext>
    </p:extLst>
  </p:cSld>
  <p:clrMapOvr>
    <a:masterClrMapping/>
  </p:clrMapOvr>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A2BDC33D-CF4B-454E-AA62-ABFDFB8EF275}" type="slidenum">
              <a:rPr lang="en-US" altLang="en-US"/>
              <a:pPr>
                <a:defRPr/>
              </a:pPr>
              <a:t>‹#›</a:t>
            </a:fld>
            <a:endParaRPr lang="en-US" altLang="en-US"/>
          </a:p>
        </p:txBody>
      </p:sp>
    </p:spTree>
    <p:extLst>
      <p:ext uri="{BB962C8B-B14F-4D97-AF65-F5344CB8AC3E}">
        <p14:creationId xmlns:p14="http://schemas.microsoft.com/office/powerpoint/2010/main" val="310560023"/>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2621147"/>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7133E419-5AE8-A749-8261-7C6BB910780F}" type="slidenum">
              <a:rPr lang="en-US" altLang="en-US"/>
              <a:pPr>
                <a:defRPr/>
              </a:pPr>
              <a:t>‹#›</a:t>
            </a:fld>
            <a:endParaRPr lang="en-US" altLang="en-US"/>
          </a:p>
        </p:txBody>
      </p:sp>
    </p:spTree>
    <p:extLst>
      <p:ext uri="{BB962C8B-B14F-4D97-AF65-F5344CB8AC3E}">
        <p14:creationId xmlns:p14="http://schemas.microsoft.com/office/powerpoint/2010/main" val="1197044351"/>
      </p:ext>
    </p:extLst>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9AF46059-3E7E-DB41-B138-FF947361E39F}" type="slidenum">
              <a:rPr lang="en-US" altLang="en-US"/>
              <a:pPr>
                <a:defRPr/>
              </a:pPr>
              <a:t>‹#›</a:t>
            </a:fld>
            <a:endParaRPr lang="en-US" altLang="en-US"/>
          </a:p>
        </p:txBody>
      </p:sp>
    </p:spTree>
    <p:extLst>
      <p:ext uri="{BB962C8B-B14F-4D97-AF65-F5344CB8AC3E}">
        <p14:creationId xmlns:p14="http://schemas.microsoft.com/office/powerpoint/2010/main" val="1097602161"/>
      </p:ext>
    </p:extLst>
  </p:cSld>
  <p:clrMapOvr>
    <a:masterClrMapping/>
  </p:clrMapOvr>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2983F265-0E3B-A14E-85BF-914696278B9B}" type="slidenum">
              <a:rPr lang="en-US" altLang="en-US"/>
              <a:pPr>
                <a:defRPr/>
              </a:pPr>
              <a:t>‹#›</a:t>
            </a:fld>
            <a:endParaRPr lang="en-US" altLang="en-US"/>
          </a:p>
        </p:txBody>
      </p:sp>
    </p:spTree>
    <p:extLst>
      <p:ext uri="{BB962C8B-B14F-4D97-AF65-F5344CB8AC3E}">
        <p14:creationId xmlns:p14="http://schemas.microsoft.com/office/powerpoint/2010/main" val="514992197"/>
      </p:ext>
    </p:extLst>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390525"/>
            <a:ext cx="2927350" cy="8318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390525"/>
            <a:ext cx="8629650" cy="8318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9F61FE7C-2DC1-F948-B6EA-8BC33B1A6A45}" type="slidenum">
              <a:rPr lang="en-US" altLang="en-US"/>
              <a:pPr>
                <a:defRPr/>
              </a:pPr>
              <a:t>‹#›</a:t>
            </a:fld>
            <a:endParaRPr lang="en-US" altLang="en-US"/>
          </a:p>
        </p:txBody>
      </p:sp>
    </p:spTree>
    <p:extLst>
      <p:ext uri="{BB962C8B-B14F-4D97-AF65-F5344CB8AC3E}">
        <p14:creationId xmlns:p14="http://schemas.microsoft.com/office/powerpoint/2010/main" val="1114757569"/>
      </p:ext>
    </p:extLst>
  </p:cSld>
  <p:clrMapOvr>
    <a:masterClrMapping/>
  </p:clrMapOvr>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083125755"/>
      </p:ext>
    </p:extLst>
  </p:cSld>
  <p:clrMapOvr>
    <a:masterClrMapping/>
  </p:clrMapOvr>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23172313"/>
      </p:ext>
    </p:extLst>
  </p:cSld>
  <p:clrMapOvr>
    <a:masterClrMapping/>
  </p:clrMapOvr>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0997993"/>
      </p:ext>
    </p:extLst>
  </p:cSld>
  <p:clrMapOvr>
    <a:masterClrMapping/>
  </p:clrMapOvr>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5029200"/>
            <a:ext cx="5156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29200"/>
            <a:ext cx="51562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1491620"/>
      </p:ext>
    </p:extLst>
  </p:cSld>
  <p:clrMapOvr>
    <a:masterClrMapping/>
  </p:clrMapOvr>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02878600"/>
      </p:ext>
    </p:extLst>
  </p:cSld>
  <p:clrMapOvr>
    <a:masterClrMapping/>
  </p:clrMapOvr>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61180498"/>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27274112"/>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2262"/>
      </p:ext>
    </p:extLst>
  </p:cSld>
  <p:clrMapOvr>
    <a:masterClrMapping/>
  </p:clrMapOvr>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79253675"/>
      </p:ext>
    </p:extLst>
  </p:cSld>
  <p:clrMapOvr>
    <a:masterClrMapping/>
  </p:clrMapOvr>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45117"/>
      </p:ext>
    </p:extLst>
  </p:cSld>
  <p:clrMapOvr>
    <a:masterClrMapping/>
  </p:clrMapOvr>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46110361"/>
      </p:ext>
    </p:extLst>
  </p:cSld>
  <p:clrMapOvr>
    <a:masterClrMapping/>
  </p:clrMapOvr>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0"/>
            <a:ext cx="261620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0"/>
            <a:ext cx="769620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7914939"/>
      </p:ext>
    </p:extLst>
  </p:cSld>
  <p:clrMapOvr>
    <a:masterClrMapping/>
  </p:clrMapOvr>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1791973D-A177-5749-ADB7-909C14888AE5}" type="slidenum">
              <a:rPr lang="en-US" altLang="en-US"/>
              <a:pPr>
                <a:defRPr/>
              </a:pPr>
              <a:t>‹#›</a:t>
            </a:fld>
            <a:endParaRPr lang="en-US" altLang="en-US"/>
          </a:p>
        </p:txBody>
      </p:sp>
    </p:spTree>
    <p:extLst>
      <p:ext uri="{BB962C8B-B14F-4D97-AF65-F5344CB8AC3E}">
        <p14:creationId xmlns:p14="http://schemas.microsoft.com/office/powerpoint/2010/main" val="483769081"/>
      </p:ext>
    </p:extLst>
  </p:cSld>
  <p:clrMapOvr>
    <a:masterClrMapping/>
  </p:clrMapOvr>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82345888-FD60-7D4D-BC24-C05A740BFE87}" type="slidenum">
              <a:rPr lang="en-US" altLang="en-US"/>
              <a:pPr>
                <a:defRPr/>
              </a:pPr>
              <a:t>‹#›</a:t>
            </a:fld>
            <a:endParaRPr lang="en-US" altLang="en-US"/>
          </a:p>
        </p:txBody>
      </p:sp>
    </p:spTree>
    <p:extLst>
      <p:ext uri="{BB962C8B-B14F-4D97-AF65-F5344CB8AC3E}">
        <p14:creationId xmlns:p14="http://schemas.microsoft.com/office/powerpoint/2010/main" val="333856825"/>
      </p:ext>
    </p:extLst>
  </p:cSld>
  <p:clrMapOvr>
    <a:masterClrMapping/>
  </p:clrMapOvr>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CDDBF928-82FF-F840-A657-321022A8E27D}" type="slidenum">
              <a:rPr lang="en-US" altLang="en-US"/>
              <a:pPr>
                <a:defRPr/>
              </a:pPr>
              <a:t>‹#›</a:t>
            </a:fld>
            <a:endParaRPr lang="en-US" altLang="en-US"/>
          </a:p>
        </p:txBody>
      </p:sp>
    </p:spTree>
    <p:extLst>
      <p:ext uri="{BB962C8B-B14F-4D97-AF65-F5344CB8AC3E}">
        <p14:creationId xmlns:p14="http://schemas.microsoft.com/office/powerpoint/2010/main" val="1904371811"/>
      </p:ext>
    </p:extLst>
  </p:cSld>
  <p:clrMapOvr>
    <a:masterClrMapping/>
  </p:clrMapOvr>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779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819400"/>
            <a:ext cx="5448300" cy="693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0B56BDB3-A4C4-2A49-BD7A-9BD19C324751}" type="slidenum">
              <a:rPr lang="en-US" altLang="en-US"/>
              <a:pPr>
                <a:defRPr/>
              </a:pPr>
              <a:t>‹#›</a:t>
            </a:fld>
            <a:endParaRPr lang="en-US" altLang="en-US"/>
          </a:p>
        </p:txBody>
      </p:sp>
    </p:spTree>
    <p:extLst>
      <p:ext uri="{BB962C8B-B14F-4D97-AF65-F5344CB8AC3E}">
        <p14:creationId xmlns:p14="http://schemas.microsoft.com/office/powerpoint/2010/main" val="680752589"/>
      </p:ext>
    </p:extLst>
  </p:cSld>
  <p:clrMapOvr>
    <a:masterClrMapping/>
  </p:clrMapOvr>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37AA9554-32ED-8240-B55C-8300400D339F}" type="slidenum">
              <a:rPr lang="en-US" altLang="en-US"/>
              <a:pPr>
                <a:defRPr/>
              </a:pPr>
              <a:t>‹#›</a:t>
            </a:fld>
            <a:endParaRPr lang="en-US" altLang="en-US"/>
          </a:p>
        </p:txBody>
      </p:sp>
    </p:spTree>
    <p:extLst>
      <p:ext uri="{BB962C8B-B14F-4D97-AF65-F5344CB8AC3E}">
        <p14:creationId xmlns:p14="http://schemas.microsoft.com/office/powerpoint/2010/main" val="1763375754"/>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00152683"/>
      </p:ext>
    </p:extLst>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8B27623A-47BD-9E4D-BF7B-A18292ECB13B}" type="slidenum">
              <a:rPr lang="en-US" altLang="en-US"/>
              <a:pPr>
                <a:defRPr/>
              </a:pPr>
              <a:t>‹#›</a:t>
            </a:fld>
            <a:endParaRPr lang="en-US" altLang="en-US"/>
          </a:p>
        </p:txBody>
      </p:sp>
    </p:spTree>
    <p:extLst>
      <p:ext uri="{BB962C8B-B14F-4D97-AF65-F5344CB8AC3E}">
        <p14:creationId xmlns:p14="http://schemas.microsoft.com/office/powerpoint/2010/main" val="1781968878"/>
      </p:ext>
    </p:extLst>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948D4120-6BC6-1448-85B1-74D5C791BFD6}" type="slidenum">
              <a:rPr lang="en-US" altLang="en-US"/>
              <a:pPr>
                <a:defRPr/>
              </a:pPr>
              <a:t>‹#›</a:t>
            </a:fld>
            <a:endParaRPr lang="en-US" altLang="en-US"/>
          </a:p>
        </p:txBody>
      </p:sp>
    </p:spTree>
    <p:extLst>
      <p:ext uri="{BB962C8B-B14F-4D97-AF65-F5344CB8AC3E}">
        <p14:creationId xmlns:p14="http://schemas.microsoft.com/office/powerpoint/2010/main" val="743991484"/>
      </p:ext>
    </p:extLst>
  </p:cSld>
  <p:clrMapOvr>
    <a:masterClrMapping/>
  </p:clrMapOv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37694BCE-D267-1D4A-96CC-06D7EE2F08EA}" type="slidenum">
              <a:rPr lang="en-US" altLang="en-US"/>
              <a:pPr>
                <a:defRPr/>
              </a:pPr>
              <a:t>‹#›</a:t>
            </a:fld>
            <a:endParaRPr lang="en-US" altLang="en-US"/>
          </a:p>
        </p:txBody>
      </p:sp>
    </p:spTree>
    <p:extLst>
      <p:ext uri="{BB962C8B-B14F-4D97-AF65-F5344CB8AC3E}">
        <p14:creationId xmlns:p14="http://schemas.microsoft.com/office/powerpoint/2010/main" val="1615078754"/>
      </p:ext>
    </p:extLst>
  </p:cSld>
  <p:clrMapOvr>
    <a:masterClrMapping/>
  </p:clrMapOvr>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68AF6092-4150-D241-AE04-B44A6E0F9500}" type="slidenum">
              <a:rPr lang="en-US" altLang="en-US"/>
              <a:pPr>
                <a:defRPr/>
              </a:pPr>
              <a:t>‹#›</a:t>
            </a:fld>
            <a:endParaRPr lang="en-US" altLang="en-US"/>
          </a:p>
        </p:txBody>
      </p:sp>
    </p:spTree>
    <p:extLst>
      <p:ext uri="{BB962C8B-B14F-4D97-AF65-F5344CB8AC3E}">
        <p14:creationId xmlns:p14="http://schemas.microsoft.com/office/powerpoint/2010/main" val="435320398"/>
      </p:ext>
    </p:extLst>
  </p:cSld>
  <p:clrMapOvr>
    <a:masterClrMapping/>
  </p:clrMapOvr>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CE371057-A533-4946-A05C-E567CBECD1BF}" type="slidenum">
              <a:rPr lang="en-US" altLang="en-US"/>
              <a:pPr>
                <a:defRPr/>
              </a:pPr>
              <a:t>‹#›</a:t>
            </a:fld>
            <a:endParaRPr lang="en-US" altLang="en-US"/>
          </a:p>
        </p:txBody>
      </p:sp>
    </p:spTree>
    <p:extLst>
      <p:ext uri="{BB962C8B-B14F-4D97-AF65-F5344CB8AC3E}">
        <p14:creationId xmlns:p14="http://schemas.microsoft.com/office/powerpoint/2010/main" val="2100627504"/>
      </p:ext>
    </p:extLst>
  </p:cSld>
  <p:clrMapOvr>
    <a:masterClrMapping/>
  </p:clrMapOvr>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4650" y="546100"/>
            <a:ext cx="2762250" cy="920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77900" y="546100"/>
            <a:ext cx="8134350" cy="920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191AEE64-C236-4A42-8621-CC555ADDA3FC}" type="slidenum">
              <a:rPr lang="en-US" altLang="en-US"/>
              <a:pPr>
                <a:defRPr/>
              </a:pPr>
              <a:t>‹#›</a:t>
            </a:fld>
            <a:endParaRPr lang="en-US" altLang="en-US"/>
          </a:p>
        </p:txBody>
      </p:sp>
    </p:spTree>
    <p:extLst>
      <p:ext uri="{BB962C8B-B14F-4D97-AF65-F5344CB8AC3E}">
        <p14:creationId xmlns:p14="http://schemas.microsoft.com/office/powerpoint/2010/main" val="615303048"/>
      </p:ext>
    </p:extLst>
  </p:cSld>
  <p:clrMapOvr>
    <a:masterClrMapping/>
  </p:clrMapOvr>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4E656A37-FFDD-F14D-A616-9C8D2BE183D3}" type="slidenum">
              <a:rPr lang="en-US" altLang="en-US"/>
              <a:pPr>
                <a:defRPr/>
              </a:pPr>
              <a:t>‹#›</a:t>
            </a:fld>
            <a:endParaRPr lang="en-US" altLang="en-US"/>
          </a:p>
        </p:txBody>
      </p:sp>
    </p:spTree>
    <p:extLst>
      <p:ext uri="{BB962C8B-B14F-4D97-AF65-F5344CB8AC3E}">
        <p14:creationId xmlns:p14="http://schemas.microsoft.com/office/powerpoint/2010/main" val="1264567431"/>
      </p:ext>
    </p:extLst>
  </p:cSld>
  <p:clrMapOvr>
    <a:masterClrMapping/>
  </p:clrMapOvr>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D0B8D309-3133-074A-8005-37DF2512F8B0}" type="slidenum">
              <a:rPr lang="en-US" altLang="en-US"/>
              <a:pPr>
                <a:defRPr/>
              </a:pPr>
              <a:t>‹#›</a:t>
            </a:fld>
            <a:endParaRPr lang="en-US" altLang="en-US"/>
          </a:p>
        </p:txBody>
      </p:sp>
    </p:spTree>
    <p:extLst>
      <p:ext uri="{BB962C8B-B14F-4D97-AF65-F5344CB8AC3E}">
        <p14:creationId xmlns:p14="http://schemas.microsoft.com/office/powerpoint/2010/main" val="2086642105"/>
      </p:ext>
    </p:extLst>
  </p:cSld>
  <p:clrMapOvr>
    <a:masterClrMapping/>
  </p:clrMapOvr>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8B52B447-8079-3740-B1A8-2767F4759694}" type="slidenum">
              <a:rPr lang="en-US" altLang="en-US"/>
              <a:pPr>
                <a:defRPr/>
              </a:pPr>
              <a:t>‹#›</a:t>
            </a:fld>
            <a:endParaRPr lang="en-US" altLang="en-US"/>
          </a:p>
        </p:txBody>
      </p:sp>
    </p:spTree>
    <p:extLst>
      <p:ext uri="{BB962C8B-B14F-4D97-AF65-F5344CB8AC3E}">
        <p14:creationId xmlns:p14="http://schemas.microsoft.com/office/powerpoint/2010/main" val="1785903225"/>
      </p:ext>
    </p:extLst>
  </p:cSld>
  <p:clrMapOvr>
    <a:masterClrMapping/>
  </p:clrMapOvr>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53BD3EDD-03B4-8348-B3FE-3CAF087A77A4}" type="slidenum">
              <a:rPr lang="en-US" altLang="en-US"/>
              <a:pPr>
                <a:defRPr/>
              </a:pPr>
              <a:t>‹#›</a:t>
            </a:fld>
            <a:endParaRPr lang="en-US" altLang="en-US"/>
          </a:p>
        </p:txBody>
      </p:sp>
    </p:spTree>
    <p:extLst>
      <p:ext uri="{BB962C8B-B14F-4D97-AF65-F5344CB8AC3E}">
        <p14:creationId xmlns:p14="http://schemas.microsoft.com/office/powerpoint/2010/main" val="296568456"/>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99730557"/>
      </p:ext>
    </p:extLst>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C3C09FA4-DA78-484A-85EA-2BF20D10063B}" type="slidenum">
              <a:rPr lang="en-US" altLang="en-US"/>
              <a:pPr>
                <a:defRPr/>
              </a:pPr>
              <a:t>‹#›</a:t>
            </a:fld>
            <a:endParaRPr lang="en-US" altLang="en-US"/>
          </a:p>
        </p:txBody>
      </p:sp>
    </p:spTree>
    <p:extLst>
      <p:ext uri="{BB962C8B-B14F-4D97-AF65-F5344CB8AC3E}">
        <p14:creationId xmlns:p14="http://schemas.microsoft.com/office/powerpoint/2010/main" val="116495305"/>
      </p:ext>
    </p:extLst>
  </p:cSld>
  <p:clrMapOvr>
    <a:masterClrMapping/>
  </p:clrMapOvr>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6315264C-A331-544A-8604-2E3D6BD19CAE}" type="slidenum">
              <a:rPr lang="en-US" altLang="en-US"/>
              <a:pPr>
                <a:defRPr/>
              </a:pPr>
              <a:t>‹#›</a:t>
            </a:fld>
            <a:endParaRPr lang="en-US" altLang="en-US"/>
          </a:p>
        </p:txBody>
      </p:sp>
    </p:spTree>
    <p:extLst>
      <p:ext uri="{BB962C8B-B14F-4D97-AF65-F5344CB8AC3E}">
        <p14:creationId xmlns:p14="http://schemas.microsoft.com/office/powerpoint/2010/main" val="1578988718"/>
      </p:ext>
    </p:extLst>
  </p:cSld>
  <p:clrMapOvr>
    <a:masterClrMapping/>
  </p:clrMapOvr>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1BED09D7-B463-6842-A00D-C17BA3459067}" type="slidenum">
              <a:rPr lang="en-US" altLang="en-US"/>
              <a:pPr>
                <a:defRPr/>
              </a:pPr>
              <a:t>‹#›</a:t>
            </a:fld>
            <a:endParaRPr lang="en-US" altLang="en-US"/>
          </a:p>
        </p:txBody>
      </p:sp>
    </p:spTree>
    <p:extLst>
      <p:ext uri="{BB962C8B-B14F-4D97-AF65-F5344CB8AC3E}">
        <p14:creationId xmlns:p14="http://schemas.microsoft.com/office/powerpoint/2010/main" val="1607957447"/>
      </p:ext>
    </p:extLst>
  </p:cSld>
  <p:clrMapOvr>
    <a:masterClrMapping/>
  </p:clrMapOvr>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680916CC-76C8-204B-93A6-A2AB78672F6B}" type="slidenum">
              <a:rPr lang="en-US" altLang="en-US"/>
              <a:pPr>
                <a:defRPr/>
              </a:pPr>
              <a:t>‹#›</a:t>
            </a:fld>
            <a:endParaRPr lang="en-US" altLang="en-US"/>
          </a:p>
        </p:txBody>
      </p:sp>
    </p:spTree>
    <p:extLst>
      <p:ext uri="{BB962C8B-B14F-4D97-AF65-F5344CB8AC3E}">
        <p14:creationId xmlns:p14="http://schemas.microsoft.com/office/powerpoint/2010/main" val="1006597881"/>
      </p:ext>
    </p:extLst>
  </p:cSld>
  <p:clrMapOvr>
    <a:masterClrMapping/>
  </p:clrMapOvr>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64AFE174-A088-BF4D-94C9-072B5BE9E645}" type="slidenum">
              <a:rPr lang="en-US" altLang="en-US"/>
              <a:pPr>
                <a:defRPr/>
              </a:pPr>
              <a:t>‹#›</a:t>
            </a:fld>
            <a:endParaRPr lang="en-US" altLang="en-US"/>
          </a:p>
        </p:txBody>
      </p:sp>
    </p:spTree>
    <p:extLst>
      <p:ext uri="{BB962C8B-B14F-4D97-AF65-F5344CB8AC3E}">
        <p14:creationId xmlns:p14="http://schemas.microsoft.com/office/powerpoint/2010/main" val="14414901"/>
      </p:ext>
    </p:extLst>
  </p:cSld>
  <p:clrMapOvr>
    <a:masterClrMapping/>
  </p:clrMapOvr>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47EDE994-AA7F-2C4B-B718-9969DBB02D77}" type="slidenum">
              <a:rPr lang="en-US" altLang="en-US"/>
              <a:pPr>
                <a:defRPr/>
              </a:pPr>
              <a:t>‹#›</a:t>
            </a:fld>
            <a:endParaRPr lang="en-US" altLang="en-US"/>
          </a:p>
        </p:txBody>
      </p:sp>
    </p:spTree>
    <p:extLst>
      <p:ext uri="{BB962C8B-B14F-4D97-AF65-F5344CB8AC3E}">
        <p14:creationId xmlns:p14="http://schemas.microsoft.com/office/powerpoint/2010/main" val="1753072643"/>
      </p:ext>
    </p:extLst>
  </p:cSld>
  <p:clrMapOvr>
    <a:masterClrMapping/>
  </p:clrMapOvr>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3350"/>
            <a:ext cx="2927350" cy="9620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3350"/>
            <a:ext cx="8629650" cy="9620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3301864F-DE49-8E47-8D4F-60B1C6F4A892}" type="slidenum">
              <a:rPr lang="en-US" altLang="en-US"/>
              <a:pPr>
                <a:defRPr/>
              </a:pPr>
              <a:t>‹#›</a:t>
            </a:fld>
            <a:endParaRPr lang="en-US" altLang="en-US"/>
          </a:p>
        </p:txBody>
      </p:sp>
    </p:spTree>
    <p:extLst>
      <p:ext uri="{BB962C8B-B14F-4D97-AF65-F5344CB8AC3E}">
        <p14:creationId xmlns:p14="http://schemas.microsoft.com/office/powerpoint/2010/main" val="416274061"/>
      </p:ext>
    </p:extLst>
  </p:cSld>
  <p:clrMapOvr>
    <a:masterClrMapping/>
  </p:clrMapOvr>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4760ABB2-F22E-934A-84C3-25F37F07C87B}" type="slidenum">
              <a:rPr lang="en-US" altLang="en-US"/>
              <a:pPr>
                <a:defRPr/>
              </a:pPr>
              <a:t>‹#›</a:t>
            </a:fld>
            <a:endParaRPr lang="en-US" altLang="en-US"/>
          </a:p>
        </p:txBody>
      </p:sp>
    </p:spTree>
    <p:extLst>
      <p:ext uri="{BB962C8B-B14F-4D97-AF65-F5344CB8AC3E}">
        <p14:creationId xmlns:p14="http://schemas.microsoft.com/office/powerpoint/2010/main" val="1963904948"/>
      </p:ext>
    </p:extLst>
  </p:cSld>
  <p:clrMapOvr>
    <a:masterClrMapping/>
  </p:clrMapOvr>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16923B6A-E39E-4E44-895A-5A982794DE0B}" type="slidenum">
              <a:rPr lang="en-US" altLang="en-US"/>
              <a:pPr>
                <a:defRPr/>
              </a:pPr>
              <a:t>‹#›</a:t>
            </a:fld>
            <a:endParaRPr lang="en-US" altLang="en-US"/>
          </a:p>
        </p:txBody>
      </p:sp>
    </p:spTree>
    <p:extLst>
      <p:ext uri="{BB962C8B-B14F-4D97-AF65-F5344CB8AC3E}">
        <p14:creationId xmlns:p14="http://schemas.microsoft.com/office/powerpoint/2010/main" val="526806646"/>
      </p:ext>
    </p:extLst>
  </p:cSld>
  <p:clrMapOvr>
    <a:masterClrMapping/>
  </p:clrMapOvr>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2"/>
          <p:cNvSpPr txBox="1">
            <a:spLocks noGrp="1" noChangeArrowheads="1"/>
          </p:cNvSpPr>
          <p:nvPr>
            <p:ph type="sldNum" sz="quarter" idx="10"/>
          </p:nvPr>
        </p:nvSpPr>
        <p:spPr>
          <a:ln/>
        </p:spPr>
        <p:txBody>
          <a:bodyPr/>
          <a:lstStyle>
            <a:lvl1pPr>
              <a:defRPr/>
            </a:lvl1pPr>
          </a:lstStyle>
          <a:p>
            <a:pPr>
              <a:defRPr/>
            </a:pPr>
            <a:fld id="{7C592164-9569-4D4E-A8B9-956069763245}" type="slidenum">
              <a:rPr lang="en-US" altLang="en-US"/>
              <a:pPr>
                <a:defRPr/>
              </a:pPr>
              <a:t>‹#›</a:t>
            </a:fld>
            <a:endParaRPr lang="en-US" altLang="en-US"/>
          </a:p>
        </p:txBody>
      </p:sp>
    </p:spTree>
    <p:extLst>
      <p:ext uri="{BB962C8B-B14F-4D97-AF65-F5344CB8AC3E}">
        <p14:creationId xmlns:p14="http://schemas.microsoft.com/office/powerpoint/2010/main" val="211170638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64303504"/>
      </p:ext>
    </p:extLst>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2"/>
          <p:cNvSpPr txBox="1">
            <a:spLocks noGrp="1" noChangeArrowheads="1"/>
          </p:cNvSpPr>
          <p:nvPr>
            <p:ph type="sldNum" sz="quarter" idx="10"/>
          </p:nvPr>
        </p:nvSpPr>
        <p:spPr>
          <a:ln/>
        </p:spPr>
        <p:txBody>
          <a:bodyPr/>
          <a:lstStyle>
            <a:lvl1pPr>
              <a:defRPr/>
            </a:lvl1pPr>
          </a:lstStyle>
          <a:p>
            <a:pPr>
              <a:defRPr/>
            </a:pPr>
            <a:fld id="{221353F2-C255-1840-B321-417E834C9854}" type="slidenum">
              <a:rPr lang="en-US" altLang="en-US"/>
              <a:pPr>
                <a:defRPr/>
              </a:pPr>
              <a:t>‹#›</a:t>
            </a:fld>
            <a:endParaRPr lang="en-US" altLang="en-US"/>
          </a:p>
        </p:txBody>
      </p:sp>
    </p:spTree>
    <p:extLst>
      <p:ext uri="{BB962C8B-B14F-4D97-AF65-F5344CB8AC3E}">
        <p14:creationId xmlns:p14="http://schemas.microsoft.com/office/powerpoint/2010/main" val="2134512794"/>
      </p:ext>
    </p:extLst>
  </p:cSld>
  <p:clrMapOvr>
    <a:masterClrMapping/>
  </p:clrMapOvr>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2"/>
          <p:cNvSpPr txBox="1">
            <a:spLocks noGrp="1" noChangeArrowheads="1"/>
          </p:cNvSpPr>
          <p:nvPr>
            <p:ph type="sldNum" sz="quarter" idx="10"/>
          </p:nvPr>
        </p:nvSpPr>
        <p:spPr>
          <a:ln/>
        </p:spPr>
        <p:txBody>
          <a:bodyPr/>
          <a:lstStyle>
            <a:lvl1pPr>
              <a:defRPr/>
            </a:lvl1pPr>
          </a:lstStyle>
          <a:p>
            <a:pPr>
              <a:defRPr/>
            </a:pPr>
            <a:fld id="{17A7E93A-3004-014F-AF9C-696EA65E1E34}" type="slidenum">
              <a:rPr lang="en-US" altLang="en-US"/>
              <a:pPr>
                <a:defRPr/>
              </a:pPr>
              <a:t>‹#›</a:t>
            </a:fld>
            <a:endParaRPr lang="en-US" altLang="en-US"/>
          </a:p>
        </p:txBody>
      </p:sp>
    </p:spTree>
    <p:extLst>
      <p:ext uri="{BB962C8B-B14F-4D97-AF65-F5344CB8AC3E}">
        <p14:creationId xmlns:p14="http://schemas.microsoft.com/office/powerpoint/2010/main" val="1042205623"/>
      </p:ext>
    </p:extLst>
  </p:cSld>
  <p:clrMapOvr>
    <a:masterClrMapping/>
  </p:clrMapOvr>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2"/>
          <p:cNvSpPr txBox="1">
            <a:spLocks noGrp="1" noChangeArrowheads="1"/>
          </p:cNvSpPr>
          <p:nvPr>
            <p:ph type="sldNum" sz="quarter" idx="10"/>
          </p:nvPr>
        </p:nvSpPr>
        <p:spPr>
          <a:ln/>
        </p:spPr>
        <p:txBody>
          <a:bodyPr/>
          <a:lstStyle>
            <a:lvl1pPr>
              <a:defRPr/>
            </a:lvl1pPr>
          </a:lstStyle>
          <a:p>
            <a:pPr>
              <a:defRPr/>
            </a:pPr>
            <a:fld id="{B9D74D58-D350-BD45-BEEC-0944A898AE4D}" type="slidenum">
              <a:rPr lang="en-US" altLang="en-US"/>
              <a:pPr>
                <a:defRPr/>
              </a:pPr>
              <a:t>‹#›</a:t>
            </a:fld>
            <a:endParaRPr lang="en-US" altLang="en-US"/>
          </a:p>
        </p:txBody>
      </p:sp>
    </p:spTree>
    <p:extLst>
      <p:ext uri="{BB962C8B-B14F-4D97-AF65-F5344CB8AC3E}">
        <p14:creationId xmlns:p14="http://schemas.microsoft.com/office/powerpoint/2010/main" val="1473280829"/>
      </p:ext>
    </p:extLst>
  </p:cSld>
  <p:clrMapOvr>
    <a:masterClrMapping/>
  </p:clrMapOvr>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2"/>
          <p:cNvSpPr txBox="1">
            <a:spLocks noGrp="1" noChangeArrowheads="1"/>
          </p:cNvSpPr>
          <p:nvPr>
            <p:ph type="sldNum" sz="quarter" idx="10"/>
          </p:nvPr>
        </p:nvSpPr>
        <p:spPr>
          <a:ln/>
        </p:spPr>
        <p:txBody>
          <a:bodyPr/>
          <a:lstStyle>
            <a:lvl1pPr>
              <a:defRPr/>
            </a:lvl1pPr>
          </a:lstStyle>
          <a:p>
            <a:pPr>
              <a:defRPr/>
            </a:pPr>
            <a:fld id="{ACFF858F-1701-DC47-9D1D-7017494AAC1F}" type="slidenum">
              <a:rPr lang="en-US" altLang="en-US"/>
              <a:pPr>
                <a:defRPr/>
              </a:pPr>
              <a:t>‹#›</a:t>
            </a:fld>
            <a:endParaRPr lang="en-US" altLang="en-US"/>
          </a:p>
        </p:txBody>
      </p:sp>
    </p:spTree>
    <p:extLst>
      <p:ext uri="{BB962C8B-B14F-4D97-AF65-F5344CB8AC3E}">
        <p14:creationId xmlns:p14="http://schemas.microsoft.com/office/powerpoint/2010/main" val="944443093"/>
      </p:ext>
    </p:extLst>
  </p:cSld>
  <p:clrMapOvr>
    <a:masterClrMapping/>
  </p:clrMapOvr>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pPr>
              <a:defRPr/>
            </a:pPr>
            <a:fld id="{6D7BD358-C980-704F-96E6-3B6844308DE5}" type="slidenum">
              <a:rPr lang="en-US" altLang="en-US"/>
              <a:pPr>
                <a:defRPr/>
              </a:pPr>
              <a:t>‹#›</a:t>
            </a:fld>
            <a:endParaRPr lang="en-US" altLang="en-US"/>
          </a:p>
        </p:txBody>
      </p:sp>
    </p:spTree>
    <p:extLst>
      <p:ext uri="{BB962C8B-B14F-4D97-AF65-F5344CB8AC3E}">
        <p14:creationId xmlns:p14="http://schemas.microsoft.com/office/powerpoint/2010/main" val="1203429074"/>
      </p:ext>
    </p:extLst>
  </p:cSld>
  <p:clrMapOvr>
    <a:masterClrMapping/>
  </p:clrMapOvr>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pPr>
              <a:defRPr/>
            </a:pPr>
            <a:fld id="{BE2812D2-F62E-474D-8B22-014225777298}" type="slidenum">
              <a:rPr lang="en-US" altLang="en-US"/>
              <a:pPr>
                <a:defRPr/>
              </a:pPr>
              <a:t>‹#›</a:t>
            </a:fld>
            <a:endParaRPr lang="en-US" altLang="en-US"/>
          </a:p>
        </p:txBody>
      </p:sp>
    </p:spTree>
    <p:extLst>
      <p:ext uri="{BB962C8B-B14F-4D97-AF65-F5344CB8AC3E}">
        <p14:creationId xmlns:p14="http://schemas.microsoft.com/office/powerpoint/2010/main" val="1031459272"/>
      </p:ext>
    </p:extLst>
  </p:cSld>
  <p:clrMapOvr>
    <a:masterClrMapping/>
  </p:clrMapOvr>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0EEA8A83-E739-494F-83A8-F1B7CDC62496}" type="slidenum">
              <a:rPr lang="en-US" altLang="en-US"/>
              <a:pPr>
                <a:defRPr/>
              </a:pPr>
              <a:t>‹#›</a:t>
            </a:fld>
            <a:endParaRPr lang="en-US" altLang="en-US"/>
          </a:p>
        </p:txBody>
      </p:sp>
    </p:spTree>
    <p:extLst>
      <p:ext uri="{BB962C8B-B14F-4D97-AF65-F5344CB8AC3E}">
        <p14:creationId xmlns:p14="http://schemas.microsoft.com/office/powerpoint/2010/main" val="1247985920"/>
      </p:ext>
    </p:extLst>
  </p:cSld>
  <p:clrMapOvr>
    <a:masterClrMapping/>
  </p:clrMapOvr>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85820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85820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9C23A586-286E-1041-ABDC-1DFCB76AFAF9}" type="slidenum">
              <a:rPr lang="en-US" altLang="en-US"/>
              <a:pPr>
                <a:defRPr/>
              </a:pPr>
              <a:t>‹#›</a:t>
            </a:fld>
            <a:endParaRPr lang="en-US" altLang="en-US"/>
          </a:p>
        </p:txBody>
      </p:sp>
    </p:spTree>
    <p:extLst>
      <p:ext uri="{BB962C8B-B14F-4D97-AF65-F5344CB8AC3E}">
        <p14:creationId xmlns:p14="http://schemas.microsoft.com/office/powerpoint/2010/main" val="426577191"/>
      </p:ext>
    </p:extLst>
  </p:cSld>
  <p:clrMapOvr>
    <a:masterClrMapping/>
  </p:clrMapOvr>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CCF0792F-FE38-6844-898A-C288B5726016}" type="slidenum">
              <a:rPr lang="en-US" altLang="en-US"/>
              <a:pPr>
                <a:defRPr/>
              </a:pPr>
              <a:t>‹#›</a:t>
            </a:fld>
            <a:endParaRPr lang="en-US" altLang="en-US"/>
          </a:p>
        </p:txBody>
      </p:sp>
    </p:spTree>
    <p:extLst>
      <p:ext uri="{BB962C8B-B14F-4D97-AF65-F5344CB8AC3E}">
        <p14:creationId xmlns:p14="http://schemas.microsoft.com/office/powerpoint/2010/main" val="1182435451"/>
      </p:ext>
    </p:extLst>
  </p:cSld>
  <p:clrMapOvr>
    <a:masterClrMapping/>
  </p:clrMapOvr>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2B0884F9-4334-C84F-A46E-5116BE0D5723}" type="slidenum">
              <a:rPr lang="en-US" altLang="en-US"/>
              <a:pPr>
                <a:defRPr/>
              </a:pPr>
              <a:t>‹#›</a:t>
            </a:fld>
            <a:endParaRPr lang="en-US" altLang="en-US"/>
          </a:p>
        </p:txBody>
      </p:sp>
    </p:spTree>
    <p:extLst>
      <p:ext uri="{BB962C8B-B14F-4D97-AF65-F5344CB8AC3E}">
        <p14:creationId xmlns:p14="http://schemas.microsoft.com/office/powerpoint/2010/main" val="37895561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663481207"/>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49299021"/>
      </p:ext>
    </p:extLst>
  </p:cSld>
  <p:clrMapOvr>
    <a:masterClrMapping/>
  </p:clrMapOv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852BC7A8-118C-FF45-A5EA-B0FC3748FF70}" type="slidenum">
              <a:rPr lang="en-US" altLang="en-US"/>
              <a:pPr>
                <a:defRPr/>
              </a:pPr>
              <a:t>‹#›</a:t>
            </a:fld>
            <a:endParaRPr lang="en-US" altLang="en-US"/>
          </a:p>
        </p:txBody>
      </p:sp>
    </p:spTree>
    <p:extLst>
      <p:ext uri="{BB962C8B-B14F-4D97-AF65-F5344CB8AC3E}">
        <p14:creationId xmlns:p14="http://schemas.microsoft.com/office/powerpoint/2010/main" val="1818075178"/>
      </p:ext>
    </p:extLst>
  </p:cSld>
  <p:clrMapOvr>
    <a:masterClrMapping/>
  </p:clrMapOvr>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6EC8E6BF-0899-384A-A718-8923D6DDE22B}" type="slidenum">
              <a:rPr lang="en-US" altLang="en-US"/>
              <a:pPr>
                <a:defRPr/>
              </a:pPr>
              <a:t>‹#›</a:t>
            </a:fld>
            <a:endParaRPr lang="en-US" altLang="en-US"/>
          </a:p>
        </p:txBody>
      </p:sp>
    </p:spTree>
    <p:extLst>
      <p:ext uri="{BB962C8B-B14F-4D97-AF65-F5344CB8AC3E}">
        <p14:creationId xmlns:p14="http://schemas.microsoft.com/office/powerpoint/2010/main" val="1992187130"/>
      </p:ext>
    </p:extLst>
  </p:cSld>
  <p:clrMapOvr>
    <a:masterClrMapping/>
  </p:clrMapOvr>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E456A98D-2151-804D-856B-8404D2F216C2}" type="slidenum">
              <a:rPr lang="en-US" altLang="en-US"/>
              <a:pPr>
                <a:defRPr/>
              </a:pPr>
              <a:t>‹#›</a:t>
            </a:fld>
            <a:endParaRPr lang="en-US" altLang="en-US"/>
          </a:p>
        </p:txBody>
      </p:sp>
    </p:spTree>
    <p:extLst>
      <p:ext uri="{BB962C8B-B14F-4D97-AF65-F5344CB8AC3E}">
        <p14:creationId xmlns:p14="http://schemas.microsoft.com/office/powerpoint/2010/main" val="1271553533"/>
      </p:ext>
    </p:extLst>
  </p:cSld>
  <p:clrMapOvr>
    <a:masterClrMapping/>
  </p:clrMapOvr>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2C37A50A-CB30-7C47-8458-EF737CD4B96F}" type="slidenum">
              <a:rPr lang="en-US" altLang="en-US"/>
              <a:pPr>
                <a:defRPr/>
              </a:pPr>
              <a:t>‹#›</a:t>
            </a:fld>
            <a:endParaRPr lang="en-US" altLang="en-US"/>
          </a:p>
        </p:txBody>
      </p:sp>
    </p:spTree>
    <p:extLst>
      <p:ext uri="{BB962C8B-B14F-4D97-AF65-F5344CB8AC3E}">
        <p14:creationId xmlns:p14="http://schemas.microsoft.com/office/powerpoint/2010/main" val="1390457834"/>
      </p:ext>
    </p:extLst>
  </p:cSld>
  <p:clrMapOvr>
    <a:masterClrMapping/>
  </p:clrMapOvr>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D26C7405-BF9F-DA43-B466-75B00485EF6E}" type="slidenum">
              <a:rPr lang="en-US" altLang="en-US"/>
              <a:pPr>
                <a:defRPr/>
              </a:pPr>
              <a:t>‹#›</a:t>
            </a:fld>
            <a:endParaRPr lang="en-US" altLang="en-US"/>
          </a:p>
        </p:txBody>
      </p:sp>
    </p:spTree>
    <p:extLst>
      <p:ext uri="{BB962C8B-B14F-4D97-AF65-F5344CB8AC3E}">
        <p14:creationId xmlns:p14="http://schemas.microsoft.com/office/powerpoint/2010/main" val="507769384"/>
      </p:ext>
    </p:extLst>
  </p:cSld>
  <p:clrMapOvr>
    <a:masterClrMapping/>
  </p:clrMapOvr>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E58CF386-89B9-2F4A-88CA-35AA6CAB023F}" type="slidenum">
              <a:rPr lang="en-US" altLang="en-US"/>
              <a:pPr>
                <a:defRPr/>
              </a:pPr>
              <a:t>‹#›</a:t>
            </a:fld>
            <a:endParaRPr lang="en-US" altLang="en-US"/>
          </a:p>
        </p:txBody>
      </p:sp>
    </p:spTree>
    <p:extLst>
      <p:ext uri="{BB962C8B-B14F-4D97-AF65-F5344CB8AC3E}">
        <p14:creationId xmlns:p14="http://schemas.microsoft.com/office/powerpoint/2010/main" val="2127507357"/>
      </p:ext>
    </p:extLst>
  </p:cSld>
  <p:clrMapOvr>
    <a:masterClrMapping/>
  </p:clrMapOvr>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0E1C865E-FF92-8849-8DAC-637DCB0FA77D}" type="slidenum">
              <a:rPr lang="en-US" altLang="en-US"/>
              <a:pPr>
                <a:defRPr/>
              </a:pPr>
              <a:t>‹#›</a:t>
            </a:fld>
            <a:endParaRPr lang="en-US" altLang="en-US"/>
          </a:p>
        </p:txBody>
      </p:sp>
    </p:spTree>
    <p:extLst>
      <p:ext uri="{BB962C8B-B14F-4D97-AF65-F5344CB8AC3E}">
        <p14:creationId xmlns:p14="http://schemas.microsoft.com/office/powerpoint/2010/main" val="1413426549"/>
      </p:ext>
    </p:extLst>
  </p:cSld>
  <p:clrMapOvr>
    <a:masterClrMapping/>
  </p:clrMapOvr>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C2B5CFDB-674B-4D4F-B527-583A39D491AC}" type="slidenum">
              <a:rPr lang="en-US" altLang="en-US"/>
              <a:pPr>
                <a:defRPr/>
              </a:pPr>
              <a:t>‹#›</a:t>
            </a:fld>
            <a:endParaRPr lang="en-US" altLang="en-US"/>
          </a:p>
        </p:txBody>
      </p:sp>
    </p:spTree>
    <p:extLst>
      <p:ext uri="{BB962C8B-B14F-4D97-AF65-F5344CB8AC3E}">
        <p14:creationId xmlns:p14="http://schemas.microsoft.com/office/powerpoint/2010/main" val="2143389576"/>
      </p:ext>
    </p:extLst>
  </p:cSld>
  <p:clrMapOvr>
    <a:masterClrMapping/>
  </p:clrMapOvr>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A74D057C-D3CE-254A-A5E4-447B07B74807}" type="slidenum">
              <a:rPr lang="en-US" altLang="en-US"/>
              <a:pPr>
                <a:defRPr/>
              </a:pPr>
              <a:t>‹#›</a:t>
            </a:fld>
            <a:endParaRPr lang="en-US" altLang="en-US"/>
          </a:p>
        </p:txBody>
      </p:sp>
    </p:spTree>
    <p:extLst>
      <p:ext uri="{BB962C8B-B14F-4D97-AF65-F5344CB8AC3E}">
        <p14:creationId xmlns:p14="http://schemas.microsoft.com/office/powerpoint/2010/main" val="2057909054"/>
      </p:ext>
    </p:extLst>
  </p:cSld>
  <p:clrMapOvr>
    <a:masterClrMapping/>
  </p:clrMapOvr>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E0AECD91-5348-CA46-9692-A106255A1329}" type="slidenum">
              <a:rPr lang="en-US" altLang="en-US"/>
              <a:pPr>
                <a:defRPr/>
              </a:pPr>
              <a:t>‹#›</a:t>
            </a:fld>
            <a:endParaRPr lang="en-US" altLang="en-US"/>
          </a:p>
        </p:txBody>
      </p:sp>
    </p:spTree>
    <p:extLst>
      <p:ext uri="{BB962C8B-B14F-4D97-AF65-F5344CB8AC3E}">
        <p14:creationId xmlns:p14="http://schemas.microsoft.com/office/powerpoint/2010/main" val="2053335643"/>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29426072"/>
      </p:ext>
    </p:extLst>
  </p:cSld>
  <p:clrMapOvr>
    <a:masterClrMapping/>
  </p:clrMapOv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4A5659DD-8B85-8248-99EC-1F2EC5DBD6C2}" type="slidenum">
              <a:rPr lang="en-US" altLang="en-US"/>
              <a:pPr>
                <a:defRPr/>
              </a:pPr>
              <a:t>‹#›</a:t>
            </a:fld>
            <a:endParaRPr lang="en-US" altLang="en-US"/>
          </a:p>
        </p:txBody>
      </p:sp>
    </p:spTree>
    <p:extLst>
      <p:ext uri="{BB962C8B-B14F-4D97-AF65-F5344CB8AC3E}">
        <p14:creationId xmlns:p14="http://schemas.microsoft.com/office/powerpoint/2010/main" val="349944611"/>
      </p:ext>
    </p:extLst>
  </p:cSld>
  <p:clrMapOvr>
    <a:masterClrMapping/>
  </p:clrMapOvr>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2"/>
          <p:cNvSpPr txBox="1">
            <a:spLocks noGrp="1" noChangeArrowheads="1"/>
          </p:cNvSpPr>
          <p:nvPr>
            <p:ph type="sldNum" sz="quarter" idx="10"/>
          </p:nvPr>
        </p:nvSpPr>
        <p:spPr>
          <a:ln/>
        </p:spPr>
        <p:txBody>
          <a:bodyPr/>
          <a:lstStyle>
            <a:lvl1pPr>
              <a:defRPr/>
            </a:lvl1pPr>
          </a:lstStyle>
          <a:p>
            <a:pPr>
              <a:defRPr/>
            </a:pPr>
            <a:fld id="{D43AFBD8-EE14-1D43-A2B2-09046167BF3E}" type="slidenum">
              <a:rPr lang="en-US" altLang="en-US"/>
              <a:pPr>
                <a:defRPr/>
              </a:pPr>
              <a:t>‹#›</a:t>
            </a:fld>
            <a:endParaRPr lang="en-US" altLang="en-US"/>
          </a:p>
        </p:txBody>
      </p:sp>
    </p:spTree>
    <p:extLst>
      <p:ext uri="{BB962C8B-B14F-4D97-AF65-F5344CB8AC3E}">
        <p14:creationId xmlns:p14="http://schemas.microsoft.com/office/powerpoint/2010/main" val="1708851591"/>
      </p:ext>
    </p:extLst>
  </p:cSld>
  <p:clrMapOvr>
    <a:masterClrMapping/>
  </p:clrMapOvr>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2"/>
          <p:cNvSpPr txBox="1">
            <a:spLocks noGrp="1" noChangeArrowheads="1"/>
          </p:cNvSpPr>
          <p:nvPr>
            <p:ph type="sldNum" sz="quarter" idx="10"/>
          </p:nvPr>
        </p:nvSpPr>
        <p:spPr>
          <a:ln/>
        </p:spPr>
        <p:txBody>
          <a:bodyPr/>
          <a:lstStyle>
            <a:lvl1pPr>
              <a:defRPr/>
            </a:lvl1pPr>
          </a:lstStyle>
          <a:p>
            <a:pPr>
              <a:defRPr/>
            </a:pPr>
            <a:fld id="{410BD25D-98E3-9149-8257-4DD8CAFC66E9}" type="slidenum">
              <a:rPr lang="en-US" altLang="en-US"/>
              <a:pPr>
                <a:defRPr/>
              </a:pPr>
              <a:t>‹#›</a:t>
            </a:fld>
            <a:endParaRPr lang="en-US" altLang="en-US"/>
          </a:p>
        </p:txBody>
      </p:sp>
    </p:spTree>
    <p:extLst>
      <p:ext uri="{BB962C8B-B14F-4D97-AF65-F5344CB8AC3E}">
        <p14:creationId xmlns:p14="http://schemas.microsoft.com/office/powerpoint/2010/main" val="222394959"/>
      </p:ext>
    </p:extLst>
  </p:cSld>
  <p:clrMapOvr>
    <a:masterClrMapping/>
  </p:clrMapOvr>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2"/>
          <p:cNvSpPr txBox="1">
            <a:spLocks noGrp="1" noChangeArrowheads="1"/>
          </p:cNvSpPr>
          <p:nvPr>
            <p:ph type="sldNum" sz="quarter" idx="10"/>
          </p:nvPr>
        </p:nvSpPr>
        <p:spPr>
          <a:ln/>
        </p:spPr>
        <p:txBody>
          <a:bodyPr/>
          <a:lstStyle>
            <a:lvl1pPr>
              <a:defRPr/>
            </a:lvl1pPr>
          </a:lstStyle>
          <a:p>
            <a:pPr>
              <a:defRPr/>
            </a:pPr>
            <a:fld id="{450618B6-C280-E54C-BBEB-2D4C4234B4C8}" type="slidenum">
              <a:rPr lang="en-US" altLang="en-US"/>
              <a:pPr>
                <a:defRPr/>
              </a:pPr>
              <a:t>‹#›</a:t>
            </a:fld>
            <a:endParaRPr lang="en-US" altLang="en-US"/>
          </a:p>
        </p:txBody>
      </p:sp>
    </p:spTree>
    <p:extLst>
      <p:ext uri="{BB962C8B-B14F-4D97-AF65-F5344CB8AC3E}">
        <p14:creationId xmlns:p14="http://schemas.microsoft.com/office/powerpoint/2010/main" val="1170530133"/>
      </p:ext>
    </p:extLst>
  </p:cSld>
  <p:clrMapOvr>
    <a:masterClrMapping/>
  </p:clrMapOvr>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2"/>
          <p:cNvSpPr txBox="1">
            <a:spLocks noGrp="1" noChangeArrowheads="1"/>
          </p:cNvSpPr>
          <p:nvPr>
            <p:ph type="sldNum" sz="quarter" idx="10"/>
          </p:nvPr>
        </p:nvSpPr>
        <p:spPr>
          <a:ln/>
        </p:spPr>
        <p:txBody>
          <a:bodyPr/>
          <a:lstStyle>
            <a:lvl1pPr>
              <a:defRPr/>
            </a:lvl1pPr>
          </a:lstStyle>
          <a:p>
            <a:pPr>
              <a:defRPr/>
            </a:pPr>
            <a:fld id="{EA3A10C4-8B33-6F46-AC91-61D10FF6B140}" type="slidenum">
              <a:rPr lang="en-US" altLang="en-US"/>
              <a:pPr>
                <a:defRPr/>
              </a:pPr>
              <a:t>‹#›</a:t>
            </a:fld>
            <a:endParaRPr lang="en-US" altLang="en-US"/>
          </a:p>
        </p:txBody>
      </p:sp>
    </p:spTree>
    <p:extLst>
      <p:ext uri="{BB962C8B-B14F-4D97-AF65-F5344CB8AC3E}">
        <p14:creationId xmlns:p14="http://schemas.microsoft.com/office/powerpoint/2010/main" val="2255164"/>
      </p:ext>
    </p:extLst>
  </p:cSld>
  <p:clrMapOvr>
    <a:masterClrMapping/>
  </p:clrMapOvr>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2"/>
          <p:cNvSpPr txBox="1">
            <a:spLocks noGrp="1" noChangeArrowheads="1"/>
          </p:cNvSpPr>
          <p:nvPr>
            <p:ph type="sldNum" sz="quarter" idx="10"/>
          </p:nvPr>
        </p:nvSpPr>
        <p:spPr>
          <a:ln/>
        </p:spPr>
        <p:txBody>
          <a:bodyPr/>
          <a:lstStyle>
            <a:lvl1pPr>
              <a:defRPr/>
            </a:lvl1pPr>
          </a:lstStyle>
          <a:p>
            <a:pPr>
              <a:defRPr/>
            </a:pPr>
            <a:fld id="{9C5774FA-11BD-AF42-B893-0644E610CBB3}" type="slidenum">
              <a:rPr lang="en-US" altLang="en-US"/>
              <a:pPr>
                <a:defRPr/>
              </a:pPr>
              <a:t>‹#›</a:t>
            </a:fld>
            <a:endParaRPr lang="en-US" altLang="en-US"/>
          </a:p>
        </p:txBody>
      </p:sp>
    </p:spTree>
    <p:extLst>
      <p:ext uri="{BB962C8B-B14F-4D97-AF65-F5344CB8AC3E}">
        <p14:creationId xmlns:p14="http://schemas.microsoft.com/office/powerpoint/2010/main" val="1395319349"/>
      </p:ext>
    </p:extLst>
  </p:cSld>
  <p:clrMapOvr>
    <a:masterClrMapping/>
  </p:clrMapOvr>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pPr>
              <a:defRPr/>
            </a:pPr>
            <a:fld id="{D0552CAC-8165-F24E-AF11-3307F0613FEB}" type="slidenum">
              <a:rPr lang="en-US" altLang="en-US"/>
              <a:pPr>
                <a:defRPr/>
              </a:pPr>
              <a:t>‹#›</a:t>
            </a:fld>
            <a:endParaRPr lang="en-US" altLang="en-US"/>
          </a:p>
        </p:txBody>
      </p:sp>
    </p:spTree>
    <p:extLst>
      <p:ext uri="{BB962C8B-B14F-4D97-AF65-F5344CB8AC3E}">
        <p14:creationId xmlns:p14="http://schemas.microsoft.com/office/powerpoint/2010/main" val="610873403"/>
      </p:ext>
    </p:extLst>
  </p:cSld>
  <p:clrMapOvr>
    <a:masterClrMapping/>
  </p:clrMapOvr>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2"/>
          <p:cNvSpPr txBox="1">
            <a:spLocks noGrp="1" noChangeArrowheads="1"/>
          </p:cNvSpPr>
          <p:nvPr>
            <p:ph type="sldNum" sz="quarter" idx="10"/>
          </p:nvPr>
        </p:nvSpPr>
        <p:spPr>
          <a:ln/>
        </p:spPr>
        <p:txBody>
          <a:bodyPr/>
          <a:lstStyle>
            <a:lvl1pPr>
              <a:defRPr/>
            </a:lvl1pPr>
          </a:lstStyle>
          <a:p>
            <a:pPr>
              <a:defRPr/>
            </a:pPr>
            <a:fld id="{B007448A-5174-0341-9A8A-29A838DA39BD}" type="slidenum">
              <a:rPr lang="en-US" altLang="en-US"/>
              <a:pPr>
                <a:defRPr/>
              </a:pPr>
              <a:t>‹#›</a:t>
            </a:fld>
            <a:endParaRPr lang="en-US" altLang="en-US"/>
          </a:p>
        </p:txBody>
      </p:sp>
    </p:spTree>
    <p:extLst>
      <p:ext uri="{BB962C8B-B14F-4D97-AF65-F5344CB8AC3E}">
        <p14:creationId xmlns:p14="http://schemas.microsoft.com/office/powerpoint/2010/main" val="1977451561"/>
      </p:ext>
    </p:extLst>
  </p:cSld>
  <p:clrMapOvr>
    <a:masterClrMapping/>
  </p:clrMapOvr>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4E658F3D-B21D-B547-BD43-2A37605D9B69}" type="slidenum">
              <a:rPr lang="en-US" altLang="en-US"/>
              <a:pPr>
                <a:defRPr/>
              </a:pPr>
              <a:t>‹#›</a:t>
            </a:fld>
            <a:endParaRPr lang="en-US" altLang="en-US"/>
          </a:p>
        </p:txBody>
      </p:sp>
    </p:spTree>
    <p:extLst>
      <p:ext uri="{BB962C8B-B14F-4D97-AF65-F5344CB8AC3E}">
        <p14:creationId xmlns:p14="http://schemas.microsoft.com/office/powerpoint/2010/main" val="571464755"/>
      </p:ext>
    </p:extLst>
  </p:cSld>
  <p:clrMapOvr>
    <a:masterClrMapping/>
  </p:clrMapOvr>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71038" y="2276475"/>
            <a:ext cx="2971800"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767763"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2"/>
          <p:cNvSpPr txBox="1">
            <a:spLocks noGrp="1" noChangeArrowheads="1"/>
          </p:cNvSpPr>
          <p:nvPr>
            <p:ph type="sldNum" sz="quarter" idx="10"/>
          </p:nvPr>
        </p:nvSpPr>
        <p:spPr>
          <a:ln/>
        </p:spPr>
        <p:txBody>
          <a:bodyPr/>
          <a:lstStyle>
            <a:lvl1pPr>
              <a:defRPr/>
            </a:lvl1pPr>
          </a:lstStyle>
          <a:p>
            <a:pPr>
              <a:defRPr/>
            </a:pPr>
            <a:fld id="{9D53D06E-3469-424D-BA61-098D5028D13E}" type="slidenum">
              <a:rPr lang="en-US" altLang="en-US"/>
              <a:pPr>
                <a:defRPr/>
              </a:pPr>
              <a:t>‹#›</a:t>
            </a:fld>
            <a:endParaRPr lang="en-US" altLang="en-US"/>
          </a:p>
        </p:txBody>
      </p:sp>
    </p:spTree>
    <p:extLst>
      <p:ext uri="{BB962C8B-B14F-4D97-AF65-F5344CB8AC3E}">
        <p14:creationId xmlns:p14="http://schemas.microsoft.com/office/powerpoint/2010/main" val="1061267901"/>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47639427"/>
      </p:ext>
    </p:extLst>
  </p:cSld>
  <p:clrMapOvr>
    <a:masterClrMapping/>
  </p:clrMapOv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D859D8B9-4FF9-DE49-A092-635E5BE1A727}" type="slidenum">
              <a:rPr lang="en-US" altLang="en-US"/>
              <a:pPr>
                <a:defRPr/>
              </a:pPr>
              <a:t>‹#›</a:t>
            </a:fld>
            <a:endParaRPr lang="en-US" altLang="en-US"/>
          </a:p>
        </p:txBody>
      </p:sp>
    </p:spTree>
    <p:extLst>
      <p:ext uri="{BB962C8B-B14F-4D97-AF65-F5344CB8AC3E}">
        <p14:creationId xmlns:p14="http://schemas.microsoft.com/office/powerpoint/2010/main" val="1877923772"/>
      </p:ext>
    </p:extLst>
  </p:cSld>
  <p:clrMapOvr>
    <a:masterClrMapping/>
  </p:clrMapOvr>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5D41A7BF-FF35-F04C-BEB2-FB3FAD63BC6A}" type="slidenum">
              <a:rPr lang="en-US" altLang="en-US"/>
              <a:pPr>
                <a:defRPr/>
              </a:pPr>
              <a:t>‹#›</a:t>
            </a:fld>
            <a:endParaRPr lang="en-US" altLang="en-US"/>
          </a:p>
        </p:txBody>
      </p:sp>
    </p:spTree>
    <p:extLst>
      <p:ext uri="{BB962C8B-B14F-4D97-AF65-F5344CB8AC3E}">
        <p14:creationId xmlns:p14="http://schemas.microsoft.com/office/powerpoint/2010/main" val="697676045"/>
      </p:ext>
    </p:extLst>
  </p:cSld>
  <p:clrMapOvr>
    <a:masterClrMapping/>
  </p:clrMapOvr>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94115F72-EE0E-764B-B6DD-EE5E29701CE9}" type="slidenum">
              <a:rPr lang="en-US" altLang="en-US"/>
              <a:pPr>
                <a:defRPr/>
              </a:pPr>
              <a:t>‹#›</a:t>
            </a:fld>
            <a:endParaRPr lang="en-US" altLang="en-US"/>
          </a:p>
        </p:txBody>
      </p:sp>
    </p:spTree>
    <p:extLst>
      <p:ext uri="{BB962C8B-B14F-4D97-AF65-F5344CB8AC3E}">
        <p14:creationId xmlns:p14="http://schemas.microsoft.com/office/powerpoint/2010/main" val="580575695"/>
      </p:ext>
    </p:extLst>
  </p:cSld>
  <p:clrMapOvr>
    <a:masterClrMapping/>
  </p:clrMapOvr>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27940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594100" y="2273300"/>
            <a:ext cx="27940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B5E7BE83-F3B4-4746-B875-16ED023BAF70}" type="slidenum">
              <a:rPr lang="en-US" altLang="en-US"/>
              <a:pPr>
                <a:defRPr/>
              </a:pPr>
              <a:t>‹#›</a:t>
            </a:fld>
            <a:endParaRPr lang="en-US" altLang="en-US"/>
          </a:p>
        </p:txBody>
      </p:sp>
    </p:spTree>
    <p:extLst>
      <p:ext uri="{BB962C8B-B14F-4D97-AF65-F5344CB8AC3E}">
        <p14:creationId xmlns:p14="http://schemas.microsoft.com/office/powerpoint/2010/main" val="1717497544"/>
      </p:ext>
    </p:extLst>
  </p:cSld>
  <p:clrMapOvr>
    <a:masterClrMapping/>
  </p:clrMapOvr>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5EE766FC-F5DA-D444-947E-35992E6BC4E9}" type="slidenum">
              <a:rPr lang="en-US" altLang="en-US"/>
              <a:pPr>
                <a:defRPr/>
              </a:pPr>
              <a:t>‹#›</a:t>
            </a:fld>
            <a:endParaRPr lang="en-US" altLang="en-US"/>
          </a:p>
        </p:txBody>
      </p:sp>
    </p:spTree>
    <p:extLst>
      <p:ext uri="{BB962C8B-B14F-4D97-AF65-F5344CB8AC3E}">
        <p14:creationId xmlns:p14="http://schemas.microsoft.com/office/powerpoint/2010/main" val="1653522681"/>
      </p:ext>
    </p:extLst>
  </p:cSld>
  <p:clrMapOvr>
    <a:masterClrMapping/>
  </p:clrMapOvr>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70BCC10F-347B-034C-957E-45642BC8625F}" type="slidenum">
              <a:rPr lang="en-US" altLang="en-US"/>
              <a:pPr>
                <a:defRPr/>
              </a:pPr>
              <a:t>‹#›</a:t>
            </a:fld>
            <a:endParaRPr lang="en-US" altLang="en-US"/>
          </a:p>
        </p:txBody>
      </p:sp>
    </p:spTree>
    <p:extLst>
      <p:ext uri="{BB962C8B-B14F-4D97-AF65-F5344CB8AC3E}">
        <p14:creationId xmlns:p14="http://schemas.microsoft.com/office/powerpoint/2010/main" val="169823740"/>
      </p:ext>
    </p:extLst>
  </p:cSld>
  <p:clrMapOvr>
    <a:masterClrMapping/>
  </p:clrMapOvr>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086EB3FB-4380-664F-B052-3769F995A2F4}" type="slidenum">
              <a:rPr lang="en-US" altLang="en-US"/>
              <a:pPr>
                <a:defRPr/>
              </a:pPr>
              <a:t>‹#›</a:t>
            </a:fld>
            <a:endParaRPr lang="en-US" altLang="en-US"/>
          </a:p>
        </p:txBody>
      </p:sp>
    </p:spTree>
    <p:extLst>
      <p:ext uri="{BB962C8B-B14F-4D97-AF65-F5344CB8AC3E}">
        <p14:creationId xmlns:p14="http://schemas.microsoft.com/office/powerpoint/2010/main" val="221831317"/>
      </p:ext>
    </p:extLst>
  </p:cSld>
  <p:clrMapOvr>
    <a:masterClrMapping/>
  </p:clrMapOvr>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4F08FC28-56AA-4A48-BD15-E9F6C0038764}" type="slidenum">
              <a:rPr lang="en-US" altLang="en-US"/>
              <a:pPr>
                <a:defRPr/>
              </a:pPr>
              <a:t>‹#›</a:t>
            </a:fld>
            <a:endParaRPr lang="en-US" altLang="en-US"/>
          </a:p>
        </p:txBody>
      </p:sp>
    </p:spTree>
    <p:extLst>
      <p:ext uri="{BB962C8B-B14F-4D97-AF65-F5344CB8AC3E}">
        <p14:creationId xmlns:p14="http://schemas.microsoft.com/office/powerpoint/2010/main" val="287333627"/>
      </p:ext>
    </p:extLst>
  </p:cSld>
  <p:clrMapOvr>
    <a:masterClrMapping/>
  </p:clrMapOvr>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DA3C7E2D-3050-DE40-9014-3F95B8AD4123}" type="slidenum">
              <a:rPr lang="en-US" altLang="en-US"/>
              <a:pPr>
                <a:defRPr/>
              </a:pPr>
              <a:t>‹#›</a:t>
            </a:fld>
            <a:endParaRPr lang="en-US" altLang="en-US"/>
          </a:p>
        </p:txBody>
      </p:sp>
    </p:spTree>
    <p:extLst>
      <p:ext uri="{BB962C8B-B14F-4D97-AF65-F5344CB8AC3E}">
        <p14:creationId xmlns:p14="http://schemas.microsoft.com/office/powerpoint/2010/main" val="1673030533"/>
      </p:ext>
    </p:extLst>
  </p:cSld>
  <p:clrMapOvr>
    <a:masterClrMapping/>
  </p:clrMapOvr>
  <p:transition/>
</p:sldLayout>
</file>

<file path=ppt/slideLayouts/slideLayout3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393A25E9-F036-6943-AA36-5448B0151D72}" type="slidenum">
              <a:rPr lang="en-US" altLang="en-US"/>
              <a:pPr>
                <a:defRPr/>
              </a:pPr>
              <a:t>‹#›</a:t>
            </a:fld>
            <a:endParaRPr lang="en-US" altLang="en-US"/>
          </a:p>
        </p:txBody>
      </p:sp>
    </p:spTree>
    <p:extLst>
      <p:ext uri="{BB962C8B-B14F-4D97-AF65-F5344CB8AC3E}">
        <p14:creationId xmlns:p14="http://schemas.microsoft.com/office/powerpoint/2010/main" val="1620777960"/>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16819038"/>
      </p:ext>
    </p:extLst>
  </p:cSld>
  <p:clrMapOvr>
    <a:masterClrMapping/>
  </p:clrMapOv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3350"/>
            <a:ext cx="2927350" cy="9620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3350"/>
            <a:ext cx="8629650" cy="9620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B90C8008-2661-1647-A74D-776404C088AA}" type="slidenum">
              <a:rPr lang="en-US" altLang="en-US"/>
              <a:pPr>
                <a:defRPr/>
              </a:pPr>
              <a:t>‹#›</a:t>
            </a:fld>
            <a:endParaRPr lang="en-US" altLang="en-US"/>
          </a:p>
        </p:txBody>
      </p:sp>
    </p:spTree>
    <p:extLst>
      <p:ext uri="{BB962C8B-B14F-4D97-AF65-F5344CB8AC3E}">
        <p14:creationId xmlns:p14="http://schemas.microsoft.com/office/powerpoint/2010/main" val="1732595172"/>
      </p:ext>
    </p:extLst>
  </p:cSld>
  <p:clrMapOvr>
    <a:masterClrMapping/>
  </p:clrMapOvr>
  <p:transition/>
</p:sldLayout>
</file>

<file path=ppt/slideLayouts/slideLayout3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DB4DC6E1-5020-E14E-B295-B3BBA5C34E30}" type="slidenum">
              <a:rPr lang="en-US" altLang="en-US"/>
              <a:pPr>
                <a:defRPr/>
              </a:pPr>
              <a:t>‹#›</a:t>
            </a:fld>
            <a:endParaRPr lang="en-US" altLang="en-US"/>
          </a:p>
        </p:txBody>
      </p:sp>
    </p:spTree>
    <p:extLst>
      <p:ext uri="{BB962C8B-B14F-4D97-AF65-F5344CB8AC3E}">
        <p14:creationId xmlns:p14="http://schemas.microsoft.com/office/powerpoint/2010/main" val="1996286131"/>
      </p:ext>
    </p:extLst>
  </p:cSld>
  <p:clrMapOvr>
    <a:masterClrMapping/>
  </p:clrMapOvr>
  <p:transition/>
</p:sldLayout>
</file>

<file path=ppt/slideLayouts/slideLayout3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5EE40899-ACCA-6D4F-989F-83A10F91BECB}" type="slidenum">
              <a:rPr lang="en-US" altLang="en-US"/>
              <a:pPr>
                <a:defRPr/>
              </a:pPr>
              <a:t>‹#›</a:t>
            </a:fld>
            <a:endParaRPr lang="en-US" altLang="en-US"/>
          </a:p>
        </p:txBody>
      </p:sp>
    </p:spTree>
    <p:extLst>
      <p:ext uri="{BB962C8B-B14F-4D97-AF65-F5344CB8AC3E}">
        <p14:creationId xmlns:p14="http://schemas.microsoft.com/office/powerpoint/2010/main" val="1443986636"/>
      </p:ext>
    </p:extLst>
  </p:cSld>
  <p:clrMapOvr>
    <a:masterClrMapping/>
  </p:clrMapOvr>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C94E77EC-42E0-E242-B8B9-EB90A7F13958}" type="slidenum">
              <a:rPr lang="en-US" altLang="en-US"/>
              <a:pPr>
                <a:defRPr/>
              </a:pPr>
              <a:t>‹#›</a:t>
            </a:fld>
            <a:endParaRPr lang="en-US" altLang="en-US"/>
          </a:p>
        </p:txBody>
      </p:sp>
    </p:spTree>
    <p:extLst>
      <p:ext uri="{BB962C8B-B14F-4D97-AF65-F5344CB8AC3E}">
        <p14:creationId xmlns:p14="http://schemas.microsoft.com/office/powerpoint/2010/main" val="370696505"/>
      </p:ext>
    </p:extLst>
  </p:cSld>
  <p:clrMapOvr>
    <a:masterClrMapping/>
  </p:clrMapOvr>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4C469CD7-4DD7-DD41-B85B-80F621A0F158}" type="slidenum">
              <a:rPr lang="en-US" altLang="en-US"/>
              <a:pPr>
                <a:defRPr/>
              </a:pPr>
              <a:t>‹#›</a:t>
            </a:fld>
            <a:endParaRPr lang="en-US" altLang="en-US"/>
          </a:p>
        </p:txBody>
      </p:sp>
    </p:spTree>
    <p:extLst>
      <p:ext uri="{BB962C8B-B14F-4D97-AF65-F5344CB8AC3E}">
        <p14:creationId xmlns:p14="http://schemas.microsoft.com/office/powerpoint/2010/main" val="446099588"/>
      </p:ext>
    </p:extLst>
  </p:cSld>
  <p:clrMapOvr>
    <a:masterClrMapping/>
  </p:clrMapOvr>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63659B2D-D8A8-A243-A61C-3CD4DA74ED27}" type="slidenum">
              <a:rPr lang="en-US" altLang="en-US"/>
              <a:pPr>
                <a:defRPr/>
              </a:pPr>
              <a:t>‹#›</a:t>
            </a:fld>
            <a:endParaRPr lang="en-US" altLang="en-US"/>
          </a:p>
        </p:txBody>
      </p:sp>
    </p:spTree>
    <p:extLst>
      <p:ext uri="{BB962C8B-B14F-4D97-AF65-F5344CB8AC3E}">
        <p14:creationId xmlns:p14="http://schemas.microsoft.com/office/powerpoint/2010/main" val="730363839"/>
      </p:ext>
    </p:extLst>
  </p:cSld>
  <p:clrMapOvr>
    <a:masterClrMapping/>
  </p:clrMapOvr>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421DF312-DA0E-504D-8C47-943EEFDCCCAE}" type="slidenum">
              <a:rPr lang="en-US" altLang="en-US"/>
              <a:pPr>
                <a:defRPr/>
              </a:pPr>
              <a:t>‹#›</a:t>
            </a:fld>
            <a:endParaRPr lang="en-US" altLang="en-US"/>
          </a:p>
        </p:txBody>
      </p:sp>
    </p:spTree>
    <p:extLst>
      <p:ext uri="{BB962C8B-B14F-4D97-AF65-F5344CB8AC3E}">
        <p14:creationId xmlns:p14="http://schemas.microsoft.com/office/powerpoint/2010/main" val="208515821"/>
      </p:ext>
    </p:extLst>
  </p:cSld>
  <p:clrMapOvr>
    <a:masterClrMapping/>
  </p:clrMapOvr>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BB707489-4BFA-614D-8344-DBEE8E0BFB0C}" type="slidenum">
              <a:rPr lang="en-US" altLang="en-US"/>
              <a:pPr>
                <a:defRPr/>
              </a:pPr>
              <a:t>‹#›</a:t>
            </a:fld>
            <a:endParaRPr lang="en-US" altLang="en-US"/>
          </a:p>
        </p:txBody>
      </p:sp>
    </p:spTree>
    <p:extLst>
      <p:ext uri="{BB962C8B-B14F-4D97-AF65-F5344CB8AC3E}">
        <p14:creationId xmlns:p14="http://schemas.microsoft.com/office/powerpoint/2010/main" val="1979575290"/>
      </p:ext>
    </p:extLst>
  </p:cSld>
  <p:clrMapOvr>
    <a:masterClrMapping/>
  </p:clrMapOvr>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DF6422C1-21C2-2B43-9E1C-36A199E6A9F1}" type="slidenum">
              <a:rPr lang="en-US" altLang="en-US"/>
              <a:pPr>
                <a:defRPr/>
              </a:pPr>
              <a:t>‹#›</a:t>
            </a:fld>
            <a:endParaRPr lang="en-US" altLang="en-US"/>
          </a:p>
        </p:txBody>
      </p:sp>
    </p:spTree>
    <p:extLst>
      <p:ext uri="{BB962C8B-B14F-4D97-AF65-F5344CB8AC3E}">
        <p14:creationId xmlns:p14="http://schemas.microsoft.com/office/powerpoint/2010/main" val="1905239706"/>
      </p:ext>
    </p:extLst>
  </p:cSld>
  <p:clrMapOvr>
    <a:masterClrMapping/>
  </p:clrMapOvr>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A6BA12DE-29D4-D146-9DCC-2178C2E416B9}" type="slidenum">
              <a:rPr lang="en-US" altLang="en-US"/>
              <a:pPr>
                <a:defRPr/>
              </a:pPr>
              <a:t>‹#›</a:t>
            </a:fld>
            <a:endParaRPr lang="en-US" altLang="en-US"/>
          </a:p>
        </p:txBody>
      </p:sp>
    </p:spTree>
    <p:extLst>
      <p:ext uri="{BB962C8B-B14F-4D97-AF65-F5344CB8AC3E}">
        <p14:creationId xmlns:p14="http://schemas.microsoft.com/office/powerpoint/2010/main" val="235078325"/>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795687418"/>
      </p:ext>
    </p:extLst>
  </p:cSld>
  <p:clrMapOvr>
    <a:masterClrMapping/>
  </p:clrMapOv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EA49D089-8835-5743-9727-54379599A7E5}" type="slidenum">
              <a:rPr lang="en-US" altLang="en-US"/>
              <a:pPr>
                <a:defRPr/>
              </a:pPr>
              <a:t>‹#›</a:t>
            </a:fld>
            <a:endParaRPr lang="en-US" altLang="en-US"/>
          </a:p>
        </p:txBody>
      </p:sp>
    </p:spTree>
    <p:extLst>
      <p:ext uri="{BB962C8B-B14F-4D97-AF65-F5344CB8AC3E}">
        <p14:creationId xmlns:p14="http://schemas.microsoft.com/office/powerpoint/2010/main" val="1738981442"/>
      </p:ext>
    </p:extLst>
  </p:cSld>
  <p:clrMapOvr>
    <a:masterClrMapping/>
  </p:clrMapOvr>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EDCA2925-9858-7C41-B571-FC4CDEDECD4C}" type="slidenum">
              <a:rPr lang="en-US" altLang="en-US"/>
              <a:pPr>
                <a:defRPr/>
              </a:pPr>
              <a:t>‹#›</a:t>
            </a:fld>
            <a:endParaRPr lang="en-US" altLang="en-US"/>
          </a:p>
        </p:txBody>
      </p:sp>
    </p:spTree>
    <p:extLst>
      <p:ext uri="{BB962C8B-B14F-4D97-AF65-F5344CB8AC3E}">
        <p14:creationId xmlns:p14="http://schemas.microsoft.com/office/powerpoint/2010/main" val="1956143671"/>
      </p:ext>
    </p:extLst>
  </p:cSld>
  <p:clrMapOvr>
    <a:masterClrMapping/>
  </p:clrMapOvr>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EFEA95C8-1CE4-F54A-A31F-3FD00D6EDDA1}" type="slidenum">
              <a:rPr lang="en-US" altLang="en-US"/>
              <a:pPr>
                <a:defRPr/>
              </a:pPr>
              <a:t>‹#›</a:t>
            </a:fld>
            <a:endParaRPr lang="en-US" altLang="en-US"/>
          </a:p>
        </p:txBody>
      </p:sp>
    </p:spTree>
    <p:extLst>
      <p:ext uri="{BB962C8B-B14F-4D97-AF65-F5344CB8AC3E}">
        <p14:creationId xmlns:p14="http://schemas.microsoft.com/office/powerpoint/2010/main" val="1079526574"/>
      </p:ext>
    </p:extLst>
  </p:cSld>
  <p:clrMapOvr>
    <a:masterClrMapping/>
  </p:clrMapOvr>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E7F425ED-84C2-7D40-AF07-A2DD9AD984C5}" type="slidenum">
              <a:rPr lang="en-US" altLang="en-US"/>
              <a:pPr>
                <a:defRPr/>
              </a:pPr>
              <a:t>‹#›</a:t>
            </a:fld>
            <a:endParaRPr lang="en-US" altLang="en-US"/>
          </a:p>
        </p:txBody>
      </p:sp>
    </p:spTree>
    <p:extLst>
      <p:ext uri="{BB962C8B-B14F-4D97-AF65-F5344CB8AC3E}">
        <p14:creationId xmlns:p14="http://schemas.microsoft.com/office/powerpoint/2010/main" val="1661279362"/>
      </p:ext>
    </p:extLst>
  </p:cSld>
  <p:clrMapOvr>
    <a:masterClrMapping/>
  </p:clrMapOvr>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6A2B00BF-929D-414A-8FE6-010385ED7E2B}" type="slidenum">
              <a:rPr lang="en-US" altLang="en-US"/>
              <a:pPr>
                <a:defRPr/>
              </a:pPr>
              <a:t>‹#›</a:t>
            </a:fld>
            <a:endParaRPr lang="en-US" altLang="en-US"/>
          </a:p>
        </p:txBody>
      </p:sp>
    </p:spTree>
    <p:extLst>
      <p:ext uri="{BB962C8B-B14F-4D97-AF65-F5344CB8AC3E}">
        <p14:creationId xmlns:p14="http://schemas.microsoft.com/office/powerpoint/2010/main" val="1687342487"/>
      </p:ext>
    </p:extLst>
  </p:cSld>
  <p:clrMapOvr>
    <a:masterClrMapping/>
  </p:clrMapOvr>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B30E8F8B-BCD3-BD4C-ACB1-21431500E06F}" type="slidenum">
              <a:rPr lang="en-US" altLang="en-US"/>
              <a:pPr>
                <a:defRPr/>
              </a:pPr>
              <a:t>‹#›</a:t>
            </a:fld>
            <a:endParaRPr lang="en-US" altLang="en-US"/>
          </a:p>
        </p:txBody>
      </p:sp>
    </p:spTree>
    <p:extLst>
      <p:ext uri="{BB962C8B-B14F-4D97-AF65-F5344CB8AC3E}">
        <p14:creationId xmlns:p14="http://schemas.microsoft.com/office/powerpoint/2010/main" val="1643620374"/>
      </p:ext>
    </p:extLst>
  </p:cSld>
  <p:clrMapOvr>
    <a:masterClrMapping/>
  </p:clrMapOvr>
  <p:transition/>
</p:sldLayout>
</file>

<file path=ppt/slideLayouts/slideLayout3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EB086873-2F13-884A-9A00-AEEA53C1E2F1}" type="slidenum">
              <a:rPr lang="en-US" altLang="en-US"/>
              <a:pPr>
                <a:defRPr/>
              </a:pPr>
              <a:t>‹#›</a:t>
            </a:fld>
            <a:endParaRPr lang="en-US" altLang="en-US"/>
          </a:p>
        </p:txBody>
      </p:sp>
    </p:spTree>
    <p:extLst>
      <p:ext uri="{BB962C8B-B14F-4D97-AF65-F5344CB8AC3E}">
        <p14:creationId xmlns:p14="http://schemas.microsoft.com/office/powerpoint/2010/main" val="1245474457"/>
      </p:ext>
    </p:extLst>
  </p:cSld>
  <p:clrMapOvr>
    <a:masterClrMapping/>
  </p:clrMapOvr>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9D66C58D-3504-2F45-93E4-EE5FA60D9CC6}" type="slidenum">
              <a:rPr lang="en-US" altLang="en-US"/>
              <a:pPr>
                <a:defRPr/>
              </a:pPr>
              <a:t>‹#›</a:t>
            </a:fld>
            <a:endParaRPr lang="en-US" altLang="en-US"/>
          </a:p>
        </p:txBody>
      </p:sp>
    </p:spTree>
    <p:extLst>
      <p:ext uri="{BB962C8B-B14F-4D97-AF65-F5344CB8AC3E}">
        <p14:creationId xmlns:p14="http://schemas.microsoft.com/office/powerpoint/2010/main" val="1166091490"/>
      </p:ext>
    </p:extLst>
  </p:cSld>
  <p:clrMapOvr>
    <a:masterClrMapping/>
  </p:clrMapOvr>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D64ACE42-084F-5241-96E8-094ABDD7BA96}" type="slidenum">
              <a:rPr lang="en-US" altLang="en-US"/>
              <a:pPr>
                <a:defRPr/>
              </a:pPr>
              <a:t>‹#›</a:t>
            </a:fld>
            <a:endParaRPr lang="en-US" altLang="en-US"/>
          </a:p>
        </p:txBody>
      </p:sp>
    </p:spTree>
    <p:extLst>
      <p:ext uri="{BB962C8B-B14F-4D97-AF65-F5344CB8AC3E}">
        <p14:creationId xmlns:p14="http://schemas.microsoft.com/office/powerpoint/2010/main" val="563909908"/>
      </p:ext>
    </p:extLst>
  </p:cSld>
  <p:clrMapOvr>
    <a:masterClrMapping/>
  </p:clrMapOvr>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18359D79-3875-4E4E-A950-F0162266FAED}" type="slidenum">
              <a:rPr lang="en-US" altLang="en-US"/>
              <a:pPr>
                <a:defRPr/>
              </a:pPr>
              <a:t>‹#›</a:t>
            </a:fld>
            <a:endParaRPr lang="en-US" altLang="en-US"/>
          </a:p>
        </p:txBody>
      </p:sp>
    </p:spTree>
    <p:extLst>
      <p:ext uri="{BB962C8B-B14F-4D97-AF65-F5344CB8AC3E}">
        <p14:creationId xmlns:p14="http://schemas.microsoft.com/office/powerpoint/2010/main" val="788489545"/>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7764457"/>
      </p:ext>
    </p:extLst>
  </p:cSld>
  <p:clrMapOvr>
    <a:masterClrMapping/>
  </p:clrMapOvr>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3325058C-CD20-0F40-93F4-5B5FF7D54FD0}" type="slidenum">
              <a:rPr lang="en-US" altLang="en-US"/>
              <a:pPr>
                <a:defRPr/>
              </a:pPr>
              <a:t>‹#›</a:t>
            </a:fld>
            <a:endParaRPr lang="en-US" altLang="en-US"/>
          </a:p>
        </p:txBody>
      </p:sp>
    </p:spTree>
    <p:extLst>
      <p:ext uri="{BB962C8B-B14F-4D97-AF65-F5344CB8AC3E}">
        <p14:creationId xmlns:p14="http://schemas.microsoft.com/office/powerpoint/2010/main" val="22197178"/>
      </p:ext>
    </p:extLst>
  </p:cSld>
  <p:clrMapOvr>
    <a:masterClrMapping/>
  </p:clrMapOvr>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C8D6179F-E1CD-5F45-B97B-2C072C2A1515}" type="slidenum">
              <a:rPr lang="en-US" altLang="en-US"/>
              <a:pPr>
                <a:defRPr/>
              </a:pPr>
              <a:t>‹#›</a:t>
            </a:fld>
            <a:endParaRPr lang="en-US" altLang="en-US"/>
          </a:p>
        </p:txBody>
      </p:sp>
    </p:spTree>
    <p:extLst>
      <p:ext uri="{BB962C8B-B14F-4D97-AF65-F5344CB8AC3E}">
        <p14:creationId xmlns:p14="http://schemas.microsoft.com/office/powerpoint/2010/main" val="1553299715"/>
      </p:ext>
    </p:extLst>
  </p:cSld>
  <p:clrMapOvr>
    <a:masterClrMapping/>
  </p:clrMapOvr>
  <p:transition/>
</p:sldLayout>
</file>

<file path=ppt/slideLayouts/slideLayout3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3350"/>
            <a:ext cx="2927350" cy="9620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3350"/>
            <a:ext cx="8629650" cy="9620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232D4933-D832-E947-8D75-DB32A6629C19}" type="slidenum">
              <a:rPr lang="en-US" altLang="en-US"/>
              <a:pPr>
                <a:defRPr/>
              </a:pPr>
              <a:t>‹#›</a:t>
            </a:fld>
            <a:endParaRPr lang="en-US" altLang="en-US"/>
          </a:p>
        </p:txBody>
      </p:sp>
    </p:spTree>
    <p:extLst>
      <p:ext uri="{BB962C8B-B14F-4D97-AF65-F5344CB8AC3E}">
        <p14:creationId xmlns:p14="http://schemas.microsoft.com/office/powerpoint/2010/main" val="1497097073"/>
      </p:ext>
    </p:extLst>
  </p:cSld>
  <p:clrMapOvr>
    <a:masterClrMapping/>
  </p:clrMapOvr>
  <p:transition/>
</p:sldLayout>
</file>

<file path=ppt/slideLayouts/slideLayout3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792097659"/>
      </p:ext>
    </p:extLst>
  </p:cSld>
  <p:clrMapOvr>
    <a:masterClrMapping/>
  </p:clrMapOvr>
  <p:transition/>
</p:sldLayout>
</file>

<file path=ppt/slideLayouts/slideLayout3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27205638"/>
      </p:ext>
    </p:extLst>
  </p:cSld>
  <p:clrMapOvr>
    <a:masterClrMapping/>
  </p:clrMapOvr>
  <p:transition/>
</p:sldLayout>
</file>

<file path=ppt/slideLayouts/slideLayout3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32516477"/>
      </p:ext>
    </p:extLst>
  </p:cSld>
  <p:clrMapOvr>
    <a:masterClrMapping/>
  </p:clrMapOvr>
  <p:transition/>
</p:sldLayout>
</file>

<file path=ppt/slideLayouts/slideLayout3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2283844"/>
      </p:ext>
    </p:extLst>
  </p:cSld>
  <p:clrMapOvr>
    <a:masterClrMapping/>
  </p:clrMapOvr>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46305553"/>
      </p:ext>
    </p:extLst>
  </p:cSld>
  <p:clrMapOvr>
    <a:masterClrMapping/>
  </p:clrMapOvr>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57816924"/>
      </p:ext>
    </p:extLst>
  </p:cSld>
  <p:clrMapOvr>
    <a:masterClrMapping/>
  </p:clrMapOvr>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04906733"/>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6651021"/>
      </p:ext>
    </p:extLst>
  </p:cSld>
  <p:clrMapOvr>
    <a:masterClrMapping/>
  </p:clrMapOvr>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59572234"/>
      </p:ext>
    </p:extLst>
  </p:cSld>
  <p:clrMapOvr>
    <a:masterClrMapping/>
  </p:clrMapOvr>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84228359"/>
      </p:ext>
    </p:extLst>
  </p:cSld>
  <p:clrMapOvr>
    <a:masterClrMapping/>
  </p:clrMapOvr>
  <p:transition/>
</p:sldLayout>
</file>

<file path=ppt/slideLayouts/slideLayout3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2171051"/>
      </p:ext>
    </p:extLst>
  </p:cSld>
  <p:clrMapOvr>
    <a:masterClrMapping/>
  </p:clrMapOvr>
  <p:transition/>
</p:sldLayout>
</file>

<file path=ppt/slideLayouts/slideLayout3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02138581"/>
      </p:ext>
    </p:extLst>
  </p:cSld>
  <p:clrMapOvr>
    <a:masterClrMapping/>
  </p:clrMapOvr>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625376735"/>
      </p:ext>
    </p:extLst>
  </p:cSld>
  <p:clrMapOvr>
    <a:masterClrMapping/>
  </p:clrMapOvr>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21816727"/>
      </p:ext>
    </p:extLst>
  </p:cSld>
  <p:clrMapOvr>
    <a:masterClrMapping/>
  </p:clrMapOvr>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026701231"/>
      </p:ext>
    </p:extLst>
  </p:cSld>
  <p:clrMapOvr>
    <a:masterClrMapping/>
  </p:clrMapOvr>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6485772"/>
      </p:ext>
    </p:extLst>
  </p:cSld>
  <p:clrMapOvr>
    <a:masterClrMapping/>
  </p:clrMapOvr>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28696"/>
      </p:ext>
    </p:extLst>
  </p:cSld>
  <p:clrMapOvr>
    <a:masterClrMapping/>
  </p:clrMapOvr>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61626505"/>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13386905"/>
      </p:ext>
    </p:extLst>
  </p:cSld>
  <p:clrMapOvr>
    <a:masterClrMapping/>
  </p:clrMapOvr>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4742213"/>
      </p:ext>
    </p:extLst>
  </p:cSld>
  <p:clrMapOvr>
    <a:masterClrMapping/>
  </p:clrMapOvr>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46991464"/>
      </p:ext>
    </p:extLst>
  </p:cSld>
  <p:clrMapOvr>
    <a:masterClrMapping/>
  </p:clrMapOvr>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4531930"/>
      </p:ext>
    </p:extLst>
  </p:cSld>
  <p:clrMapOvr>
    <a:masterClrMapping/>
  </p:clrMapOvr>
  <p:transition/>
</p:sldLayout>
</file>

<file path=ppt/slideLayouts/slideLayout3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14616709"/>
      </p:ext>
    </p:extLst>
  </p:cSld>
  <p:clrMapOvr>
    <a:masterClrMapping/>
  </p:clrMapOvr>
  <p:transition/>
</p:sldLayout>
</file>

<file path=ppt/slideLayouts/slideLayout3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25413"/>
            <a:ext cx="2927350" cy="85867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25413"/>
            <a:ext cx="8629650" cy="8586787"/>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4778538"/>
      </p:ext>
    </p:extLst>
  </p:cSld>
  <p:clrMapOvr>
    <a:masterClrMapping/>
  </p:clrMapOvr>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8B436735-E736-1A4C-A936-A7394809C928}" type="slidenum">
              <a:rPr lang="en-US" altLang="en-US"/>
              <a:pPr>
                <a:defRPr/>
              </a:pPr>
              <a:t>‹#›</a:t>
            </a:fld>
            <a:endParaRPr lang="en-US" altLang="en-US"/>
          </a:p>
        </p:txBody>
      </p:sp>
    </p:spTree>
    <p:extLst>
      <p:ext uri="{BB962C8B-B14F-4D97-AF65-F5344CB8AC3E}">
        <p14:creationId xmlns:p14="http://schemas.microsoft.com/office/powerpoint/2010/main" val="185382181"/>
      </p:ext>
    </p:extLst>
  </p:cSld>
  <p:clrMapOvr>
    <a:masterClrMapping/>
  </p:clrMapOvr>
  <p:transition/>
</p:sldLayout>
</file>

<file path=ppt/slideLayouts/slideLayout3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F9F37E2F-A69D-3B41-99B6-8B8224501559}" type="slidenum">
              <a:rPr lang="en-US" altLang="en-US"/>
              <a:pPr>
                <a:defRPr/>
              </a:pPr>
              <a:t>‹#›</a:t>
            </a:fld>
            <a:endParaRPr lang="en-US" altLang="en-US"/>
          </a:p>
        </p:txBody>
      </p:sp>
    </p:spTree>
    <p:extLst>
      <p:ext uri="{BB962C8B-B14F-4D97-AF65-F5344CB8AC3E}">
        <p14:creationId xmlns:p14="http://schemas.microsoft.com/office/powerpoint/2010/main" val="1867027917"/>
      </p:ext>
    </p:extLst>
  </p:cSld>
  <p:clrMapOvr>
    <a:masterClrMapping/>
  </p:clrMapOvr>
  <p:transition/>
</p:sldLayout>
</file>

<file path=ppt/slideLayouts/slideLayout3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59FDADD6-57A6-764C-8E3B-C165173C227A}" type="slidenum">
              <a:rPr lang="en-US" altLang="en-US"/>
              <a:pPr>
                <a:defRPr/>
              </a:pPr>
              <a:t>‹#›</a:t>
            </a:fld>
            <a:endParaRPr lang="en-US" altLang="en-US"/>
          </a:p>
        </p:txBody>
      </p:sp>
    </p:spTree>
    <p:extLst>
      <p:ext uri="{BB962C8B-B14F-4D97-AF65-F5344CB8AC3E}">
        <p14:creationId xmlns:p14="http://schemas.microsoft.com/office/powerpoint/2010/main" val="107151055"/>
      </p:ext>
    </p:extLst>
  </p:cSld>
  <p:clrMapOvr>
    <a:masterClrMapping/>
  </p:clrMapOvr>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955800" y="5524500"/>
            <a:ext cx="4476750" cy="4229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84950" y="5524500"/>
            <a:ext cx="4476750" cy="4229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936E041D-3D04-B340-BC55-88AD48389A2A}" type="slidenum">
              <a:rPr lang="en-US" altLang="en-US"/>
              <a:pPr>
                <a:defRPr/>
              </a:pPr>
              <a:t>‹#›</a:t>
            </a:fld>
            <a:endParaRPr lang="en-US" altLang="en-US"/>
          </a:p>
        </p:txBody>
      </p:sp>
    </p:spTree>
    <p:extLst>
      <p:ext uri="{BB962C8B-B14F-4D97-AF65-F5344CB8AC3E}">
        <p14:creationId xmlns:p14="http://schemas.microsoft.com/office/powerpoint/2010/main" val="1296485199"/>
      </p:ext>
    </p:extLst>
  </p:cSld>
  <p:clrMapOvr>
    <a:masterClrMapping/>
  </p:clrMapOvr>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E15A48A4-C8F9-6648-BC1A-7885919CB9FF}" type="slidenum">
              <a:rPr lang="en-US" altLang="en-US"/>
              <a:pPr>
                <a:defRPr/>
              </a:pPr>
              <a:t>‹#›</a:t>
            </a:fld>
            <a:endParaRPr lang="en-US" altLang="en-US"/>
          </a:p>
        </p:txBody>
      </p:sp>
    </p:spTree>
    <p:extLst>
      <p:ext uri="{BB962C8B-B14F-4D97-AF65-F5344CB8AC3E}">
        <p14:creationId xmlns:p14="http://schemas.microsoft.com/office/powerpoint/2010/main" val="1657657131"/>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05794111"/>
      </p:ext>
    </p:extLst>
  </p:cSld>
  <p:clrMapOvr>
    <a:masterClrMapping/>
  </p:clrMapOvr>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B2CD5AE5-CBFC-3348-86EE-365E77A7328D}" type="slidenum">
              <a:rPr lang="en-US" altLang="en-US"/>
              <a:pPr>
                <a:defRPr/>
              </a:pPr>
              <a:t>‹#›</a:t>
            </a:fld>
            <a:endParaRPr lang="en-US" altLang="en-US"/>
          </a:p>
        </p:txBody>
      </p:sp>
    </p:spTree>
    <p:extLst>
      <p:ext uri="{BB962C8B-B14F-4D97-AF65-F5344CB8AC3E}">
        <p14:creationId xmlns:p14="http://schemas.microsoft.com/office/powerpoint/2010/main" val="938048186"/>
      </p:ext>
    </p:extLst>
  </p:cSld>
  <p:clrMapOvr>
    <a:masterClrMapping/>
  </p:clrMapOvr>
  <p:transition/>
</p:sldLayout>
</file>

<file path=ppt/slideLayouts/slideLayout3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A3E1E106-F60B-8148-A6C3-03FD0B15B35D}" type="slidenum">
              <a:rPr lang="en-US" altLang="en-US"/>
              <a:pPr>
                <a:defRPr/>
              </a:pPr>
              <a:t>‹#›</a:t>
            </a:fld>
            <a:endParaRPr lang="en-US" altLang="en-US"/>
          </a:p>
        </p:txBody>
      </p:sp>
    </p:spTree>
    <p:extLst>
      <p:ext uri="{BB962C8B-B14F-4D97-AF65-F5344CB8AC3E}">
        <p14:creationId xmlns:p14="http://schemas.microsoft.com/office/powerpoint/2010/main" val="1098409475"/>
      </p:ext>
    </p:extLst>
  </p:cSld>
  <p:clrMapOvr>
    <a:masterClrMapping/>
  </p:clrMapOvr>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715F4FDA-0E2E-8D4D-AD12-A5BFAC8B756B}" type="slidenum">
              <a:rPr lang="en-US" altLang="en-US"/>
              <a:pPr>
                <a:defRPr/>
              </a:pPr>
              <a:t>‹#›</a:t>
            </a:fld>
            <a:endParaRPr lang="en-US" altLang="en-US"/>
          </a:p>
        </p:txBody>
      </p:sp>
    </p:spTree>
    <p:extLst>
      <p:ext uri="{BB962C8B-B14F-4D97-AF65-F5344CB8AC3E}">
        <p14:creationId xmlns:p14="http://schemas.microsoft.com/office/powerpoint/2010/main" val="1198616713"/>
      </p:ext>
    </p:extLst>
  </p:cSld>
  <p:clrMapOvr>
    <a:masterClrMapping/>
  </p:clrMapOvr>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8689A9ED-2C6B-C54A-8E50-C048B4C793FC}" type="slidenum">
              <a:rPr lang="en-US" altLang="en-US"/>
              <a:pPr>
                <a:defRPr/>
              </a:pPr>
              <a:t>‹#›</a:t>
            </a:fld>
            <a:endParaRPr lang="en-US" altLang="en-US"/>
          </a:p>
        </p:txBody>
      </p:sp>
    </p:spTree>
    <p:extLst>
      <p:ext uri="{BB962C8B-B14F-4D97-AF65-F5344CB8AC3E}">
        <p14:creationId xmlns:p14="http://schemas.microsoft.com/office/powerpoint/2010/main" val="1754486531"/>
      </p:ext>
    </p:extLst>
  </p:cSld>
  <p:clrMapOvr>
    <a:masterClrMapping/>
  </p:clrMapOvr>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20407EFE-8784-564A-9D3D-DFA2B17D5ED6}" type="slidenum">
              <a:rPr lang="en-US" altLang="en-US"/>
              <a:pPr>
                <a:defRPr/>
              </a:pPr>
              <a:t>‹#›</a:t>
            </a:fld>
            <a:endParaRPr lang="en-US" altLang="en-US"/>
          </a:p>
        </p:txBody>
      </p:sp>
    </p:spTree>
    <p:extLst>
      <p:ext uri="{BB962C8B-B14F-4D97-AF65-F5344CB8AC3E}">
        <p14:creationId xmlns:p14="http://schemas.microsoft.com/office/powerpoint/2010/main" val="557169560"/>
      </p:ext>
    </p:extLst>
  </p:cSld>
  <p:clrMapOvr>
    <a:masterClrMapping/>
  </p:clrMapOvr>
  <p:transition/>
</p:sldLayout>
</file>

<file path=ppt/slideLayouts/slideLayout3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64650" y="2624138"/>
            <a:ext cx="2762250" cy="71294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77900" y="2624138"/>
            <a:ext cx="8134350" cy="71294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8A549D0E-36C4-CB44-9F7B-854D346A7657}" type="slidenum">
              <a:rPr lang="en-US" altLang="en-US"/>
              <a:pPr>
                <a:defRPr/>
              </a:pPr>
              <a:t>‹#›</a:t>
            </a:fld>
            <a:endParaRPr lang="en-US" altLang="en-US"/>
          </a:p>
        </p:txBody>
      </p:sp>
    </p:spTree>
    <p:extLst>
      <p:ext uri="{BB962C8B-B14F-4D97-AF65-F5344CB8AC3E}">
        <p14:creationId xmlns:p14="http://schemas.microsoft.com/office/powerpoint/2010/main" val="1320094000"/>
      </p:ext>
    </p:extLst>
  </p:cSld>
  <p:clrMapOvr>
    <a:masterClrMapping/>
  </p:clrMapOvr>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957C6BF2-22CD-4648-B99F-8FCA139EF723}" type="slidenum">
              <a:rPr lang="en-US" altLang="en-US"/>
              <a:pPr>
                <a:defRPr/>
              </a:pPr>
              <a:t>‹#›</a:t>
            </a:fld>
            <a:endParaRPr lang="en-US" altLang="en-US"/>
          </a:p>
        </p:txBody>
      </p:sp>
    </p:spTree>
    <p:extLst>
      <p:ext uri="{BB962C8B-B14F-4D97-AF65-F5344CB8AC3E}">
        <p14:creationId xmlns:p14="http://schemas.microsoft.com/office/powerpoint/2010/main" val="1166300843"/>
      </p:ext>
    </p:extLst>
  </p:cSld>
  <p:clrMapOvr>
    <a:masterClrMapping/>
  </p:clrMapOvr>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06B11811-7309-904F-93EE-C3A9646711B6}" type="slidenum">
              <a:rPr lang="en-US" altLang="en-US"/>
              <a:pPr>
                <a:defRPr/>
              </a:pPr>
              <a:t>‹#›</a:t>
            </a:fld>
            <a:endParaRPr lang="en-US" altLang="en-US"/>
          </a:p>
        </p:txBody>
      </p:sp>
    </p:spTree>
    <p:extLst>
      <p:ext uri="{BB962C8B-B14F-4D97-AF65-F5344CB8AC3E}">
        <p14:creationId xmlns:p14="http://schemas.microsoft.com/office/powerpoint/2010/main" val="1935022132"/>
      </p:ext>
    </p:extLst>
  </p:cSld>
  <p:clrMapOvr>
    <a:masterClrMapping/>
  </p:clrMapOvr>
  <p:transition/>
</p:sldLayout>
</file>

<file path=ppt/slideLayouts/slideLayout38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0400873D-6495-194A-9B8A-F8172A954A53}" type="slidenum">
              <a:rPr lang="en-US" altLang="en-US"/>
              <a:pPr>
                <a:defRPr/>
              </a:pPr>
              <a:t>‹#›</a:t>
            </a:fld>
            <a:endParaRPr lang="en-US" altLang="en-US"/>
          </a:p>
        </p:txBody>
      </p:sp>
    </p:spTree>
    <p:extLst>
      <p:ext uri="{BB962C8B-B14F-4D97-AF65-F5344CB8AC3E}">
        <p14:creationId xmlns:p14="http://schemas.microsoft.com/office/powerpoint/2010/main" val="424622356"/>
      </p:ext>
    </p:extLst>
  </p:cSld>
  <p:clrMapOvr>
    <a:masterClrMapping/>
  </p:clrMapOvr>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83175" y="387350"/>
            <a:ext cx="3559175" cy="9366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794750" y="387350"/>
            <a:ext cx="3559175" cy="9366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E1E9A13D-B60E-2240-8DE9-E53CA73531B5}" type="slidenum">
              <a:rPr lang="en-US" altLang="en-US"/>
              <a:pPr>
                <a:defRPr/>
              </a:pPr>
              <a:t>‹#›</a:t>
            </a:fld>
            <a:endParaRPr lang="en-US" altLang="en-US"/>
          </a:p>
        </p:txBody>
      </p:sp>
    </p:spTree>
    <p:extLst>
      <p:ext uri="{BB962C8B-B14F-4D97-AF65-F5344CB8AC3E}">
        <p14:creationId xmlns:p14="http://schemas.microsoft.com/office/powerpoint/2010/main" val="539778311"/>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41348751"/>
      </p:ext>
    </p:extLst>
  </p:cSld>
  <p:clrMapOvr>
    <a:masterClrMapping/>
  </p:clrMapOvr>
  <p:transition/>
</p:sldLayout>
</file>

<file path=ppt/slideLayouts/slideLayout3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E0546338-DA69-7940-87E8-669087E829FF}" type="slidenum">
              <a:rPr lang="en-US" altLang="en-US"/>
              <a:pPr>
                <a:defRPr/>
              </a:pPr>
              <a:t>‹#›</a:t>
            </a:fld>
            <a:endParaRPr lang="en-US" altLang="en-US"/>
          </a:p>
        </p:txBody>
      </p:sp>
    </p:spTree>
    <p:extLst>
      <p:ext uri="{BB962C8B-B14F-4D97-AF65-F5344CB8AC3E}">
        <p14:creationId xmlns:p14="http://schemas.microsoft.com/office/powerpoint/2010/main" val="1083148049"/>
      </p:ext>
    </p:extLst>
  </p:cSld>
  <p:clrMapOvr>
    <a:masterClrMapping/>
  </p:clrMapOvr>
  <p:transition/>
</p:sldLayout>
</file>

<file path=ppt/slideLayouts/slideLayout3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2E1310F6-D531-E14B-AB7F-D94ECEB3541A}" type="slidenum">
              <a:rPr lang="en-US" altLang="en-US"/>
              <a:pPr>
                <a:defRPr/>
              </a:pPr>
              <a:t>‹#›</a:t>
            </a:fld>
            <a:endParaRPr lang="en-US" altLang="en-US"/>
          </a:p>
        </p:txBody>
      </p:sp>
    </p:spTree>
    <p:extLst>
      <p:ext uri="{BB962C8B-B14F-4D97-AF65-F5344CB8AC3E}">
        <p14:creationId xmlns:p14="http://schemas.microsoft.com/office/powerpoint/2010/main" val="250383924"/>
      </p:ext>
    </p:extLst>
  </p:cSld>
  <p:clrMapOvr>
    <a:masterClrMapping/>
  </p:clrMapOvr>
  <p:transition/>
</p:sldLayout>
</file>

<file path=ppt/slideLayouts/slideLayout3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4218D5E4-F090-3940-804B-B07DED39B5CC}" type="slidenum">
              <a:rPr lang="en-US" altLang="en-US"/>
              <a:pPr>
                <a:defRPr/>
              </a:pPr>
              <a:t>‹#›</a:t>
            </a:fld>
            <a:endParaRPr lang="en-US" altLang="en-US"/>
          </a:p>
        </p:txBody>
      </p:sp>
    </p:spTree>
    <p:extLst>
      <p:ext uri="{BB962C8B-B14F-4D97-AF65-F5344CB8AC3E}">
        <p14:creationId xmlns:p14="http://schemas.microsoft.com/office/powerpoint/2010/main" val="1282146195"/>
      </p:ext>
    </p:extLst>
  </p:cSld>
  <p:clrMapOvr>
    <a:masterClrMapping/>
  </p:clrMapOvr>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08951FA6-7BB8-F347-9361-DE3191C05C1E}" type="slidenum">
              <a:rPr lang="en-US" altLang="en-US"/>
              <a:pPr>
                <a:defRPr/>
              </a:pPr>
              <a:t>‹#›</a:t>
            </a:fld>
            <a:endParaRPr lang="en-US" altLang="en-US"/>
          </a:p>
        </p:txBody>
      </p:sp>
    </p:spTree>
    <p:extLst>
      <p:ext uri="{BB962C8B-B14F-4D97-AF65-F5344CB8AC3E}">
        <p14:creationId xmlns:p14="http://schemas.microsoft.com/office/powerpoint/2010/main" val="1180185367"/>
      </p:ext>
    </p:extLst>
  </p:cSld>
  <p:clrMapOvr>
    <a:masterClrMapping/>
  </p:clrMapOvr>
  <p:transition/>
</p:sldLayout>
</file>

<file path=ppt/slideLayouts/slideLayout39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EA9C4D5B-A6E6-C64F-B5A7-7727E4076F16}" type="slidenum">
              <a:rPr lang="en-US" altLang="en-US"/>
              <a:pPr>
                <a:defRPr/>
              </a:pPr>
              <a:t>‹#›</a:t>
            </a:fld>
            <a:endParaRPr lang="en-US" altLang="en-US"/>
          </a:p>
        </p:txBody>
      </p:sp>
    </p:spTree>
    <p:extLst>
      <p:ext uri="{BB962C8B-B14F-4D97-AF65-F5344CB8AC3E}">
        <p14:creationId xmlns:p14="http://schemas.microsoft.com/office/powerpoint/2010/main" val="1216499477"/>
      </p:ext>
    </p:extLst>
  </p:cSld>
  <p:clrMapOvr>
    <a:masterClrMapping/>
  </p:clrMapOvr>
  <p:transition/>
</p:sldLayout>
</file>

<file path=ppt/slideLayouts/slideLayout3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DA3ACFA5-91DE-E649-AC65-7C5737B8E9BF}" type="slidenum">
              <a:rPr lang="en-US" altLang="en-US"/>
              <a:pPr>
                <a:defRPr/>
              </a:pPr>
              <a:t>‹#›</a:t>
            </a:fld>
            <a:endParaRPr lang="en-US" altLang="en-US"/>
          </a:p>
        </p:txBody>
      </p:sp>
    </p:spTree>
    <p:extLst>
      <p:ext uri="{BB962C8B-B14F-4D97-AF65-F5344CB8AC3E}">
        <p14:creationId xmlns:p14="http://schemas.microsoft.com/office/powerpoint/2010/main" val="1662390499"/>
      </p:ext>
    </p:extLst>
  </p:cSld>
  <p:clrMapOvr>
    <a:masterClrMapping/>
  </p:clrMapOvr>
  <p:transition/>
</p:sldLayout>
</file>

<file path=ppt/slideLayouts/slideLayout3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0"/>
            <a:ext cx="2925762"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8063"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E722FBDE-1283-8A49-9D1E-AE465FB4A305}" type="slidenum">
              <a:rPr lang="en-US" altLang="en-US"/>
              <a:pPr>
                <a:defRPr/>
              </a:pPr>
              <a:t>‹#›</a:t>
            </a:fld>
            <a:endParaRPr lang="en-US" altLang="en-US"/>
          </a:p>
        </p:txBody>
      </p:sp>
    </p:spTree>
    <p:extLst>
      <p:ext uri="{BB962C8B-B14F-4D97-AF65-F5344CB8AC3E}">
        <p14:creationId xmlns:p14="http://schemas.microsoft.com/office/powerpoint/2010/main" val="103486922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295400"/>
            <a:ext cx="5149850" cy="845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2250" y="1295400"/>
            <a:ext cx="5149850" cy="845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3550825"/>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4523053"/>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4346696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Arial"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81092893"/>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5604673"/>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431800"/>
            <a:ext cx="2927350" cy="9321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431800"/>
            <a:ext cx="8629650" cy="9321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34813090"/>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8DF4B378-0D29-1042-B2FB-8A6FAB73DF8F}" type="slidenum">
              <a:rPr lang="en-US" altLang="en-US"/>
              <a:pPr>
                <a:defRPr/>
              </a:pPr>
              <a:t>‹#›</a:t>
            </a:fld>
            <a:endParaRPr lang="en-US" altLang="en-US"/>
          </a:p>
        </p:txBody>
      </p:sp>
    </p:spTree>
    <p:extLst>
      <p:ext uri="{BB962C8B-B14F-4D97-AF65-F5344CB8AC3E}">
        <p14:creationId xmlns:p14="http://schemas.microsoft.com/office/powerpoint/2010/main" val="1794313201"/>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A6AC27E1-E6DE-2343-A03A-79439C94D605}" type="slidenum">
              <a:rPr lang="en-US" altLang="en-US"/>
              <a:pPr>
                <a:defRPr/>
              </a:pPr>
              <a:t>‹#›</a:t>
            </a:fld>
            <a:endParaRPr lang="en-US" altLang="en-US"/>
          </a:p>
        </p:txBody>
      </p:sp>
    </p:spTree>
    <p:extLst>
      <p:ext uri="{BB962C8B-B14F-4D97-AF65-F5344CB8AC3E}">
        <p14:creationId xmlns:p14="http://schemas.microsoft.com/office/powerpoint/2010/main" val="2056598033"/>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5CC9CD16-D38F-1141-B21B-1BA1A63F361F}" type="slidenum">
              <a:rPr lang="en-US" altLang="en-US"/>
              <a:pPr>
                <a:defRPr/>
              </a:pPr>
              <a:t>‹#›</a:t>
            </a:fld>
            <a:endParaRPr lang="en-US" altLang="en-US"/>
          </a:p>
        </p:txBody>
      </p:sp>
    </p:spTree>
    <p:extLst>
      <p:ext uri="{BB962C8B-B14F-4D97-AF65-F5344CB8AC3E}">
        <p14:creationId xmlns:p14="http://schemas.microsoft.com/office/powerpoint/2010/main" val="1493842166"/>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ED1019B0-0B84-5448-9E60-21AD637CDA9D}" type="slidenum">
              <a:rPr lang="en-US" altLang="en-US"/>
              <a:pPr>
                <a:defRPr/>
              </a:pPr>
              <a:t>‹#›</a:t>
            </a:fld>
            <a:endParaRPr lang="en-US" altLang="en-US"/>
          </a:p>
        </p:txBody>
      </p:sp>
    </p:spTree>
    <p:extLst>
      <p:ext uri="{BB962C8B-B14F-4D97-AF65-F5344CB8AC3E}">
        <p14:creationId xmlns:p14="http://schemas.microsoft.com/office/powerpoint/2010/main" val="773966885"/>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191531D2-10BF-994D-B5C6-C03707882BA5}" type="slidenum">
              <a:rPr lang="en-US" altLang="en-US"/>
              <a:pPr>
                <a:defRPr/>
              </a:pPr>
              <a:t>‹#›</a:t>
            </a:fld>
            <a:endParaRPr lang="en-US" altLang="en-US"/>
          </a:p>
        </p:txBody>
      </p:sp>
    </p:spTree>
    <p:extLst>
      <p:ext uri="{BB962C8B-B14F-4D97-AF65-F5344CB8AC3E}">
        <p14:creationId xmlns:p14="http://schemas.microsoft.com/office/powerpoint/2010/main" val="75298631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52061593"/>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95A467B0-0115-1945-B1A4-A5C9F4708A03}" type="slidenum">
              <a:rPr lang="en-US" altLang="en-US"/>
              <a:pPr>
                <a:defRPr/>
              </a:pPr>
              <a:t>‹#›</a:t>
            </a:fld>
            <a:endParaRPr lang="en-US" altLang="en-US"/>
          </a:p>
        </p:txBody>
      </p:sp>
    </p:spTree>
    <p:extLst>
      <p:ext uri="{BB962C8B-B14F-4D97-AF65-F5344CB8AC3E}">
        <p14:creationId xmlns:p14="http://schemas.microsoft.com/office/powerpoint/2010/main" val="319881241"/>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A0D4F139-AB9F-634D-8AA2-412FB1802D5B}" type="slidenum">
              <a:rPr lang="en-US" altLang="en-US"/>
              <a:pPr>
                <a:defRPr/>
              </a:pPr>
              <a:t>‹#›</a:t>
            </a:fld>
            <a:endParaRPr lang="en-US" altLang="en-US"/>
          </a:p>
        </p:txBody>
      </p:sp>
    </p:spTree>
    <p:extLst>
      <p:ext uri="{BB962C8B-B14F-4D97-AF65-F5344CB8AC3E}">
        <p14:creationId xmlns:p14="http://schemas.microsoft.com/office/powerpoint/2010/main" val="1092449046"/>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A8942A2E-358D-9E44-8A6E-4C73F8DA2E06}" type="slidenum">
              <a:rPr lang="en-US" altLang="en-US"/>
              <a:pPr>
                <a:defRPr/>
              </a:pPr>
              <a:t>‹#›</a:t>
            </a:fld>
            <a:endParaRPr lang="en-US" altLang="en-US"/>
          </a:p>
        </p:txBody>
      </p:sp>
    </p:spTree>
    <p:extLst>
      <p:ext uri="{BB962C8B-B14F-4D97-AF65-F5344CB8AC3E}">
        <p14:creationId xmlns:p14="http://schemas.microsoft.com/office/powerpoint/2010/main" val="1953417919"/>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F6EE4ED9-D10C-0D4B-9629-2A0C39CE9BE1}" type="slidenum">
              <a:rPr lang="en-US" altLang="en-US"/>
              <a:pPr>
                <a:defRPr/>
              </a:pPr>
              <a:t>‹#›</a:t>
            </a:fld>
            <a:endParaRPr lang="en-US" altLang="en-US"/>
          </a:p>
        </p:txBody>
      </p:sp>
    </p:spTree>
    <p:extLst>
      <p:ext uri="{BB962C8B-B14F-4D97-AF65-F5344CB8AC3E}">
        <p14:creationId xmlns:p14="http://schemas.microsoft.com/office/powerpoint/2010/main" val="364969297"/>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38E2E590-C191-8649-96A9-AB146C89B0A3}" type="slidenum">
              <a:rPr lang="en-US" altLang="en-US"/>
              <a:pPr>
                <a:defRPr/>
              </a:pPr>
              <a:t>‹#›</a:t>
            </a:fld>
            <a:endParaRPr lang="en-US" altLang="en-US"/>
          </a:p>
        </p:txBody>
      </p:sp>
    </p:spTree>
    <p:extLst>
      <p:ext uri="{BB962C8B-B14F-4D97-AF65-F5344CB8AC3E}">
        <p14:creationId xmlns:p14="http://schemas.microsoft.com/office/powerpoint/2010/main" val="825678847"/>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3350"/>
            <a:ext cx="2927350" cy="9620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3350"/>
            <a:ext cx="8629650" cy="9620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FBBB7957-3A55-6A46-933B-04FF4BC0238A}" type="slidenum">
              <a:rPr lang="en-US" altLang="en-US"/>
              <a:pPr>
                <a:defRPr/>
              </a:pPr>
              <a:t>‹#›</a:t>
            </a:fld>
            <a:endParaRPr lang="en-US" altLang="en-US"/>
          </a:p>
        </p:txBody>
      </p:sp>
    </p:spTree>
    <p:extLst>
      <p:ext uri="{BB962C8B-B14F-4D97-AF65-F5344CB8AC3E}">
        <p14:creationId xmlns:p14="http://schemas.microsoft.com/office/powerpoint/2010/main" val="145054615"/>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AA7622C5-043B-3541-AACD-EAD32B4BA49E}" type="slidenum">
              <a:rPr lang="en-US" altLang="en-US"/>
              <a:pPr>
                <a:defRPr/>
              </a:pPr>
              <a:t>‹#›</a:t>
            </a:fld>
            <a:endParaRPr lang="en-US" altLang="en-US"/>
          </a:p>
        </p:txBody>
      </p:sp>
    </p:spTree>
    <p:extLst>
      <p:ext uri="{BB962C8B-B14F-4D97-AF65-F5344CB8AC3E}">
        <p14:creationId xmlns:p14="http://schemas.microsoft.com/office/powerpoint/2010/main" val="538974960"/>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450DBFE5-B1A0-6B44-9FDF-0E54A16570A6}" type="slidenum">
              <a:rPr lang="en-US" altLang="en-US"/>
              <a:pPr>
                <a:defRPr/>
              </a:pPr>
              <a:t>‹#›</a:t>
            </a:fld>
            <a:endParaRPr lang="en-US" altLang="en-US"/>
          </a:p>
        </p:txBody>
      </p:sp>
    </p:spTree>
    <p:extLst>
      <p:ext uri="{BB962C8B-B14F-4D97-AF65-F5344CB8AC3E}">
        <p14:creationId xmlns:p14="http://schemas.microsoft.com/office/powerpoint/2010/main" val="466129674"/>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C1D6EA83-F68F-2C45-9706-BFCE4FBA24AB}" type="slidenum">
              <a:rPr lang="en-US" altLang="en-US"/>
              <a:pPr>
                <a:defRPr/>
              </a:pPr>
              <a:t>‹#›</a:t>
            </a:fld>
            <a:endParaRPr lang="en-US" altLang="en-US"/>
          </a:p>
        </p:txBody>
      </p:sp>
    </p:spTree>
    <p:extLst>
      <p:ext uri="{BB962C8B-B14F-4D97-AF65-F5344CB8AC3E}">
        <p14:creationId xmlns:p14="http://schemas.microsoft.com/office/powerpoint/2010/main" val="221086662"/>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5A731A3E-29B3-8645-9783-1DC04BED3882}" type="slidenum">
              <a:rPr lang="en-US" altLang="en-US"/>
              <a:pPr>
                <a:defRPr/>
              </a:pPr>
              <a:t>‹#›</a:t>
            </a:fld>
            <a:endParaRPr lang="en-US" altLang="en-US"/>
          </a:p>
        </p:txBody>
      </p:sp>
    </p:spTree>
    <p:extLst>
      <p:ext uri="{BB962C8B-B14F-4D97-AF65-F5344CB8AC3E}">
        <p14:creationId xmlns:p14="http://schemas.microsoft.com/office/powerpoint/2010/main" val="65681892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8539754"/>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402DD523-A825-534E-84F7-3F903366ED6D}" type="slidenum">
              <a:rPr lang="en-US" altLang="en-US"/>
              <a:pPr>
                <a:defRPr/>
              </a:pPr>
              <a:t>‹#›</a:t>
            </a:fld>
            <a:endParaRPr lang="en-US" altLang="en-US"/>
          </a:p>
        </p:txBody>
      </p:sp>
    </p:spTree>
    <p:extLst>
      <p:ext uri="{BB962C8B-B14F-4D97-AF65-F5344CB8AC3E}">
        <p14:creationId xmlns:p14="http://schemas.microsoft.com/office/powerpoint/2010/main" val="1089710088"/>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916C79D3-6255-2849-B5E4-272395E7E4ED}" type="slidenum">
              <a:rPr lang="en-US" altLang="en-US"/>
              <a:pPr>
                <a:defRPr/>
              </a:pPr>
              <a:t>‹#›</a:t>
            </a:fld>
            <a:endParaRPr lang="en-US" altLang="en-US"/>
          </a:p>
        </p:txBody>
      </p:sp>
    </p:spTree>
    <p:extLst>
      <p:ext uri="{BB962C8B-B14F-4D97-AF65-F5344CB8AC3E}">
        <p14:creationId xmlns:p14="http://schemas.microsoft.com/office/powerpoint/2010/main" val="1016907400"/>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E835F97D-C64D-F749-B790-58FAB4D024CE}" type="slidenum">
              <a:rPr lang="en-US" altLang="en-US"/>
              <a:pPr>
                <a:defRPr/>
              </a:pPr>
              <a:t>‹#›</a:t>
            </a:fld>
            <a:endParaRPr lang="en-US" altLang="en-US"/>
          </a:p>
        </p:txBody>
      </p:sp>
    </p:spTree>
    <p:extLst>
      <p:ext uri="{BB962C8B-B14F-4D97-AF65-F5344CB8AC3E}">
        <p14:creationId xmlns:p14="http://schemas.microsoft.com/office/powerpoint/2010/main" val="1487808974"/>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384362EB-71C4-1D40-8BD7-D3B1E633D755}" type="slidenum">
              <a:rPr lang="en-US" altLang="en-US"/>
              <a:pPr>
                <a:defRPr/>
              </a:pPr>
              <a:t>‹#›</a:t>
            </a:fld>
            <a:endParaRPr lang="en-US" altLang="en-US"/>
          </a:p>
        </p:txBody>
      </p:sp>
    </p:spTree>
    <p:extLst>
      <p:ext uri="{BB962C8B-B14F-4D97-AF65-F5344CB8AC3E}">
        <p14:creationId xmlns:p14="http://schemas.microsoft.com/office/powerpoint/2010/main" val="305840350"/>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E5B5EE97-1C11-9245-8191-B0CE706304DB}" type="slidenum">
              <a:rPr lang="en-US" altLang="en-US"/>
              <a:pPr>
                <a:defRPr/>
              </a:pPr>
              <a:t>‹#›</a:t>
            </a:fld>
            <a:endParaRPr lang="en-US" altLang="en-US"/>
          </a:p>
        </p:txBody>
      </p:sp>
    </p:spTree>
    <p:extLst>
      <p:ext uri="{BB962C8B-B14F-4D97-AF65-F5344CB8AC3E}">
        <p14:creationId xmlns:p14="http://schemas.microsoft.com/office/powerpoint/2010/main" val="1330395179"/>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F70037B3-7E67-914A-8AF3-3794A851D116}" type="slidenum">
              <a:rPr lang="en-US" altLang="en-US"/>
              <a:pPr>
                <a:defRPr/>
              </a:pPr>
              <a:t>‹#›</a:t>
            </a:fld>
            <a:endParaRPr lang="en-US" altLang="en-US"/>
          </a:p>
        </p:txBody>
      </p:sp>
    </p:spTree>
    <p:extLst>
      <p:ext uri="{BB962C8B-B14F-4D97-AF65-F5344CB8AC3E}">
        <p14:creationId xmlns:p14="http://schemas.microsoft.com/office/powerpoint/2010/main" val="352040889"/>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3F9D0E11-5497-DA46-AC68-DBE3073EED11}" type="slidenum">
              <a:rPr lang="en-US" altLang="en-US"/>
              <a:pPr>
                <a:defRPr/>
              </a:pPr>
              <a:t>‹#›</a:t>
            </a:fld>
            <a:endParaRPr lang="en-US" altLang="en-US"/>
          </a:p>
        </p:txBody>
      </p:sp>
    </p:spTree>
    <p:extLst>
      <p:ext uri="{BB962C8B-B14F-4D97-AF65-F5344CB8AC3E}">
        <p14:creationId xmlns:p14="http://schemas.microsoft.com/office/powerpoint/2010/main" val="433773938"/>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879078048"/>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70239954"/>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148276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50485"/>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08370173"/>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9229666"/>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05549300"/>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38571256"/>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99712377"/>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2262955"/>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28948596"/>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4542438"/>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5CF64B57-A929-6843-9599-50EFD4053A0C}" type="slidenum">
              <a:rPr lang="en-US" altLang="en-US"/>
              <a:pPr>
                <a:defRPr/>
              </a:pPr>
              <a:t>‹#›</a:t>
            </a:fld>
            <a:endParaRPr lang="en-US" altLang="en-US"/>
          </a:p>
        </p:txBody>
      </p:sp>
    </p:spTree>
    <p:extLst>
      <p:ext uri="{BB962C8B-B14F-4D97-AF65-F5344CB8AC3E}">
        <p14:creationId xmlns:p14="http://schemas.microsoft.com/office/powerpoint/2010/main" val="372781375"/>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9C11DDB6-49B0-2C4C-AE76-0F78EF382C79}" type="slidenum">
              <a:rPr lang="en-US" altLang="en-US"/>
              <a:pPr>
                <a:defRPr/>
              </a:pPr>
              <a:t>‹#›</a:t>
            </a:fld>
            <a:endParaRPr lang="en-US" altLang="en-US"/>
          </a:p>
        </p:txBody>
      </p:sp>
    </p:spTree>
    <p:extLst>
      <p:ext uri="{BB962C8B-B14F-4D97-AF65-F5344CB8AC3E}">
        <p14:creationId xmlns:p14="http://schemas.microsoft.com/office/powerpoint/2010/main" val="112677132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63972807"/>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94901002-F78B-E648-ACB3-2B1078C7FDEA}" type="slidenum">
              <a:rPr lang="en-US" altLang="en-US"/>
              <a:pPr>
                <a:defRPr/>
              </a:pPr>
              <a:t>‹#›</a:t>
            </a:fld>
            <a:endParaRPr lang="en-US" altLang="en-US"/>
          </a:p>
        </p:txBody>
      </p:sp>
    </p:spTree>
    <p:extLst>
      <p:ext uri="{BB962C8B-B14F-4D97-AF65-F5344CB8AC3E}">
        <p14:creationId xmlns:p14="http://schemas.microsoft.com/office/powerpoint/2010/main" val="1134876836"/>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82EAB68F-BCED-EA4F-8A3F-92BF220F0C77}" type="slidenum">
              <a:rPr lang="en-US" altLang="en-US"/>
              <a:pPr>
                <a:defRPr/>
              </a:pPr>
              <a:t>‹#›</a:t>
            </a:fld>
            <a:endParaRPr lang="en-US" altLang="en-US"/>
          </a:p>
        </p:txBody>
      </p:sp>
    </p:spTree>
    <p:extLst>
      <p:ext uri="{BB962C8B-B14F-4D97-AF65-F5344CB8AC3E}">
        <p14:creationId xmlns:p14="http://schemas.microsoft.com/office/powerpoint/2010/main" val="2072713645"/>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BC0A0682-6546-8A43-8186-9B738CDAFC33}" type="slidenum">
              <a:rPr lang="en-US" altLang="en-US"/>
              <a:pPr>
                <a:defRPr/>
              </a:pPr>
              <a:t>‹#›</a:t>
            </a:fld>
            <a:endParaRPr lang="en-US" altLang="en-US"/>
          </a:p>
        </p:txBody>
      </p:sp>
    </p:spTree>
    <p:extLst>
      <p:ext uri="{BB962C8B-B14F-4D97-AF65-F5344CB8AC3E}">
        <p14:creationId xmlns:p14="http://schemas.microsoft.com/office/powerpoint/2010/main" val="1765993528"/>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FE79BB13-AC8F-8143-A6BE-9F227E5B14F3}" type="slidenum">
              <a:rPr lang="en-US" altLang="en-US"/>
              <a:pPr>
                <a:defRPr/>
              </a:pPr>
              <a:t>‹#›</a:t>
            </a:fld>
            <a:endParaRPr lang="en-US" altLang="en-US"/>
          </a:p>
        </p:txBody>
      </p:sp>
    </p:spTree>
    <p:extLst>
      <p:ext uri="{BB962C8B-B14F-4D97-AF65-F5344CB8AC3E}">
        <p14:creationId xmlns:p14="http://schemas.microsoft.com/office/powerpoint/2010/main" val="681739909"/>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134CC21A-20C8-444D-8CA7-76232C370F6A}" type="slidenum">
              <a:rPr lang="en-US" altLang="en-US"/>
              <a:pPr>
                <a:defRPr/>
              </a:pPr>
              <a:t>‹#›</a:t>
            </a:fld>
            <a:endParaRPr lang="en-US" altLang="en-US"/>
          </a:p>
        </p:txBody>
      </p:sp>
    </p:spTree>
    <p:extLst>
      <p:ext uri="{BB962C8B-B14F-4D97-AF65-F5344CB8AC3E}">
        <p14:creationId xmlns:p14="http://schemas.microsoft.com/office/powerpoint/2010/main" val="1177393818"/>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E8A4B10E-D877-2B45-875E-48603FCDDCEA}" type="slidenum">
              <a:rPr lang="en-US" altLang="en-US"/>
              <a:pPr>
                <a:defRPr/>
              </a:pPr>
              <a:t>‹#›</a:t>
            </a:fld>
            <a:endParaRPr lang="en-US" altLang="en-US"/>
          </a:p>
        </p:txBody>
      </p:sp>
    </p:spTree>
    <p:extLst>
      <p:ext uri="{BB962C8B-B14F-4D97-AF65-F5344CB8AC3E}">
        <p14:creationId xmlns:p14="http://schemas.microsoft.com/office/powerpoint/2010/main" val="1543575668"/>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644E0D7E-C69C-9140-AAEB-1F7A5523860A}" type="slidenum">
              <a:rPr lang="en-US" altLang="en-US"/>
              <a:pPr>
                <a:defRPr/>
              </a:pPr>
              <a:t>‹#›</a:t>
            </a:fld>
            <a:endParaRPr lang="en-US" altLang="en-US"/>
          </a:p>
        </p:txBody>
      </p:sp>
    </p:spTree>
    <p:extLst>
      <p:ext uri="{BB962C8B-B14F-4D97-AF65-F5344CB8AC3E}">
        <p14:creationId xmlns:p14="http://schemas.microsoft.com/office/powerpoint/2010/main" val="1273796316"/>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70E0FE0D-CC03-FC43-8FB8-C24687D54BD0}" type="slidenum">
              <a:rPr lang="en-US" altLang="en-US"/>
              <a:pPr>
                <a:defRPr/>
              </a:pPr>
              <a:t>‹#›</a:t>
            </a:fld>
            <a:endParaRPr lang="en-US" altLang="en-US"/>
          </a:p>
        </p:txBody>
      </p:sp>
    </p:spTree>
    <p:extLst>
      <p:ext uri="{BB962C8B-B14F-4D97-AF65-F5344CB8AC3E}">
        <p14:creationId xmlns:p14="http://schemas.microsoft.com/office/powerpoint/2010/main" val="430206069"/>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390525"/>
            <a:ext cx="2927350" cy="8318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390525"/>
            <a:ext cx="8629650" cy="8318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0DC5F51C-4496-9E42-86FC-50A1478D759D}" type="slidenum">
              <a:rPr lang="en-US" altLang="en-US"/>
              <a:pPr>
                <a:defRPr/>
              </a:pPr>
              <a:t>‹#›</a:t>
            </a:fld>
            <a:endParaRPr lang="en-US" altLang="en-US"/>
          </a:p>
        </p:txBody>
      </p:sp>
    </p:spTree>
    <p:extLst>
      <p:ext uri="{BB962C8B-B14F-4D97-AF65-F5344CB8AC3E}">
        <p14:creationId xmlns:p14="http://schemas.microsoft.com/office/powerpoint/2010/main" val="2043445881"/>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01BD000C-57A8-9C4C-B0EB-EB6077042F4A}" type="slidenum">
              <a:rPr lang="en-US" altLang="en-US"/>
              <a:pPr>
                <a:defRPr/>
              </a:pPr>
              <a:t>‹#›</a:t>
            </a:fld>
            <a:endParaRPr lang="en-US" altLang="en-US"/>
          </a:p>
        </p:txBody>
      </p:sp>
    </p:spTree>
    <p:extLst>
      <p:ext uri="{BB962C8B-B14F-4D97-AF65-F5344CB8AC3E}">
        <p14:creationId xmlns:p14="http://schemas.microsoft.com/office/powerpoint/2010/main" val="163643914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91127969"/>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6E196F74-3DA2-4A42-ACA5-C19FFF83BCCE}" type="slidenum">
              <a:rPr lang="en-US" altLang="en-US"/>
              <a:pPr>
                <a:defRPr/>
              </a:pPr>
              <a:t>‹#›</a:t>
            </a:fld>
            <a:endParaRPr lang="en-US" altLang="en-US"/>
          </a:p>
        </p:txBody>
      </p:sp>
    </p:spTree>
    <p:extLst>
      <p:ext uri="{BB962C8B-B14F-4D97-AF65-F5344CB8AC3E}">
        <p14:creationId xmlns:p14="http://schemas.microsoft.com/office/powerpoint/2010/main" val="809609272"/>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B718F49C-9EEE-7049-ADE2-D555B9349B90}" type="slidenum">
              <a:rPr lang="en-US" altLang="en-US"/>
              <a:pPr>
                <a:defRPr/>
              </a:pPr>
              <a:t>‹#›</a:t>
            </a:fld>
            <a:endParaRPr lang="en-US" altLang="en-US"/>
          </a:p>
        </p:txBody>
      </p:sp>
    </p:spTree>
    <p:extLst>
      <p:ext uri="{BB962C8B-B14F-4D97-AF65-F5344CB8AC3E}">
        <p14:creationId xmlns:p14="http://schemas.microsoft.com/office/powerpoint/2010/main" val="646647112"/>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2BAAB4CA-2CD0-2B4E-9363-7E5D173CFF19}" type="slidenum">
              <a:rPr lang="en-US" altLang="en-US"/>
              <a:pPr>
                <a:defRPr/>
              </a:pPr>
              <a:t>‹#›</a:t>
            </a:fld>
            <a:endParaRPr lang="en-US" altLang="en-US"/>
          </a:p>
        </p:txBody>
      </p:sp>
    </p:spTree>
    <p:extLst>
      <p:ext uri="{BB962C8B-B14F-4D97-AF65-F5344CB8AC3E}">
        <p14:creationId xmlns:p14="http://schemas.microsoft.com/office/powerpoint/2010/main" val="1930757564"/>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58723DAD-40D0-624D-A7AB-892EF92BC178}" type="slidenum">
              <a:rPr lang="en-US" altLang="en-US"/>
              <a:pPr>
                <a:defRPr/>
              </a:pPr>
              <a:t>‹#›</a:t>
            </a:fld>
            <a:endParaRPr lang="en-US" altLang="en-US"/>
          </a:p>
        </p:txBody>
      </p:sp>
    </p:spTree>
    <p:extLst>
      <p:ext uri="{BB962C8B-B14F-4D97-AF65-F5344CB8AC3E}">
        <p14:creationId xmlns:p14="http://schemas.microsoft.com/office/powerpoint/2010/main" val="1764471978"/>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4C516787-0AD9-2746-AB93-64D6447580BD}" type="slidenum">
              <a:rPr lang="en-US" altLang="en-US"/>
              <a:pPr>
                <a:defRPr/>
              </a:pPr>
              <a:t>‹#›</a:t>
            </a:fld>
            <a:endParaRPr lang="en-US" altLang="en-US"/>
          </a:p>
        </p:txBody>
      </p:sp>
    </p:spTree>
    <p:extLst>
      <p:ext uri="{BB962C8B-B14F-4D97-AF65-F5344CB8AC3E}">
        <p14:creationId xmlns:p14="http://schemas.microsoft.com/office/powerpoint/2010/main" val="878852823"/>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72CD8EA8-54C2-D945-8E54-8826A8952119}" type="slidenum">
              <a:rPr lang="en-US" altLang="en-US"/>
              <a:pPr>
                <a:defRPr/>
              </a:pPr>
              <a:t>‹#›</a:t>
            </a:fld>
            <a:endParaRPr lang="en-US" altLang="en-US"/>
          </a:p>
        </p:txBody>
      </p:sp>
    </p:spTree>
    <p:extLst>
      <p:ext uri="{BB962C8B-B14F-4D97-AF65-F5344CB8AC3E}">
        <p14:creationId xmlns:p14="http://schemas.microsoft.com/office/powerpoint/2010/main" val="486872095"/>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967229CA-B88F-D549-B094-58FDE5FE9D28}" type="slidenum">
              <a:rPr lang="en-US" altLang="en-US"/>
              <a:pPr>
                <a:defRPr/>
              </a:pPr>
              <a:t>‹#›</a:t>
            </a:fld>
            <a:endParaRPr lang="en-US" altLang="en-US"/>
          </a:p>
        </p:txBody>
      </p:sp>
    </p:spTree>
    <p:extLst>
      <p:ext uri="{BB962C8B-B14F-4D97-AF65-F5344CB8AC3E}">
        <p14:creationId xmlns:p14="http://schemas.microsoft.com/office/powerpoint/2010/main" val="946605595"/>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3D2827E0-BBB7-334E-B920-17DF2402E132}" type="slidenum">
              <a:rPr lang="en-US" altLang="en-US"/>
              <a:pPr>
                <a:defRPr/>
              </a:pPr>
              <a:t>‹#›</a:t>
            </a:fld>
            <a:endParaRPr lang="en-US" altLang="en-US"/>
          </a:p>
        </p:txBody>
      </p:sp>
    </p:spTree>
    <p:extLst>
      <p:ext uri="{BB962C8B-B14F-4D97-AF65-F5344CB8AC3E}">
        <p14:creationId xmlns:p14="http://schemas.microsoft.com/office/powerpoint/2010/main" val="1041378189"/>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AF0B7C50-AF09-A540-9D46-22C8B9FACA05}" type="slidenum">
              <a:rPr lang="en-US" altLang="en-US"/>
              <a:pPr>
                <a:defRPr/>
              </a:pPr>
              <a:t>‹#›</a:t>
            </a:fld>
            <a:endParaRPr lang="en-US" altLang="en-US"/>
          </a:p>
        </p:txBody>
      </p:sp>
    </p:spTree>
    <p:extLst>
      <p:ext uri="{BB962C8B-B14F-4D97-AF65-F5344CB8AC3E}">
        <p14:creationId xmlns:p14="http://schemas.microsoft.com/office/powerpoint/2010/main" val="451499473"/>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28588"/>
            <a:ext cx="2927350" cy="96250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28588"/>
            <a:ext cx="8629650" cy="96250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79F8145A-FF21-A844-B7DE-F4094F0BD77B}" type="slidenum">
              <a:rPr lang="en-US" altLang="en-US"/>
              <a:pPr>
                <a:defRPr/>
              </a:pPr>
              <a:t>‹#›</a:t>
            </a:fld>
            <a:endParaRPr lang="en-US" altLang="en-US"/>
          </a:p>
        </p:txBody>
      </p:sp>
    </p:spTree>
    <p:extLst>
      <p:ext uri="{BB962C8B-B14F-4D97-AF65-F5344CB8AC3E}">
        <p14:creationId xmlns:p14="http://schemas.microsoft.com/office/powerpoint/2010/main" val="1291917860"/>
      </p:ext>
    </p:extLst>
  </p:cSld>
  <p:clrMapOvr>
    <a:masterClrMapping/>
  </p:clrMapOvr>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43.xml"/><Relationship Id="rId12" Type="http://schemas.openxmlformats.org/officeDocument/2006/relationships/theme" Target="../theme/theme13.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54.xml"/><Relationship Id="rId12" Type="http://schemas.openxmlformats.org/officeDocument/2006/relationships/theme" Target="../theme/theme14.xml"/><Relationship Id="rId1" Type="http://schemas.openxmlformats.org/officeDocument/2006/relationships/slideLayout" Target="../slideLayouts/slideLayout144.xml"/><Relationship Id="rId2" Type="http://schemas.openxmlformats.org/officeDocument/2006/relationships/slideLayout" Target="../slideLayouts/slideLayout145.xml"/><Relationship Id="rId3" Type="http://schemas.openxmlformats.org/officeDocument/2006/relationships/slideLayout" Target="../slideLayouts/slideLayout146.xml"/><Relationship Id="rId4" Type="http://schemas.openxmlformats.org/officeDocument/2006/relationships/slideLayout" Target="../slideLayouts/slideLayout147.xml"/><Relationship Id="rId5" Type="http://schemas.openxmlformats.org/officeDocument/2006/relationships/slideLayout" Target="../slideLayouts/slideLayout148.xml"/><Relationship Id="rId6" Type="http://schemas.openxmlformats.org/officeDocument/2006/relationships/slideLayout" Target="../slideLayouts/slideLayout149.xml"/><Relationship Id="rId7" Type="http://schemas.openxmlformats.org/officeDocument/2006/relationships/slideLayout" Target="../slideLayouts/slideLayout150.xml"/><Relationship Id="rId8" Type="http://schemas.openxmlformats.org/officeDocument/2006/relationships/slideLayout" Target="../slideLayouts/slideLayout151.xml"/><Relationship Id="rId9" Type="http://schemas.openxmlformats.org/officeDocument/2006/relationships/slideLayout" Target="../slideLayouts/slideLayout152.xml"/><Relationship Id="rId10" Type="http://schemas.openxmlformats.org/officeDocument/2006/relationships/slideLayout" Target="../slideLayouts/slideLayout153.xml"/></Relationships>
</file>

<file path=ppt/slideMasters/_rels/slideMaster15.xml.rels><?xml version="1.0" encoding="UTF-8" standalone="yes"?>
<Relationships xmlns="http://schemas.openxmlformats.org/package/2006/relationships"><Relationship Id="rId11" Type="http://schemas.openxmlformats.org/officeDocument/2006/relationships/slideLayout" Target="../slideLayouts/slideLayout165.xml"/><Relationship Id="rId12" Type="http://schemas.openxmlformats.org/officeDocument/2006/relationships/theme" Target="../theme/theme15.xml"/><Relationship Id="rId1" Type="http://schemas.openxmlformats.org/officeDocument/2006/relationships/slideLayout" Target="../slideLayouts/slideLayout155.xml"/><Relationship Id="rId2" Type="http://schemas.openxmlformats.org/officeDocument/2006/relationships/slideLayout" Target="../slideLayouts/slideLayout156.xml"/><Relationship Id="rId3" Type="http://schemas.openxmlformats.org/officeDocument/2006/relationships/slideLayout" Target="../slideLayouts/slideLayout157.xml"/><Relationship Id="rId4" Type="http://schemas.openxmlformats.org/officeDocument/2006/relationships/slideLayout" Target="../slideLayouts/slideLayout158.xml"/><Relationship Id="rId5" Type="http://schemas.openxmlformats.org/officeDocument/2006/relationships/slideLayout" Target="../slideLayouts/slideLayout159.xml"/><Relationship Id="rId6" Type="http://schemas.openxmlformats.org/officeDocument/2006/relationships/slideLayout" Target="../slideLayouts/slideLayout160.xml"/><Relationship Id="rId7" Type="http://schemas.openxmlformats.org/officeDocument/2006/relationships/slideLayout" Target="../slideLayouts/slideLayout161.xml"/><Relationship Id="rId8" Type="http://schemas.openxmlformats.org/officeDocument/2006/relationships/slideLayout" Target="../slideLayouts/slideLayout162.xml"/><Relationship Id="rId9" Type="http://schemas.openxmlformats.org/officeDocument/2006/relationships/slideLayout" Target="../slideLayouts/slideLayout163.xml"/><Relationship Id="rId10" Type="http://schemas.openxmlformats.org/officeDocument/2006/relationships/slideLayout" Target="../slideLayouts/slideLayout164.xml"/></Relationships>
</file>

<file path=ppt/slideMasters/_rels/slideMaster16.xml.rels><?xml version="1.0" encoding="UTF-8" standalone="yes"?>
<Relationships xmlns="http://schemas.openxmlformats.org/package/2006/relationships"><Relationship Id="rId11" Type="http://schemas.openxmlformats.org/officeDocument/2006/relationships/slideLayout" Target="../slideLayouts/slideLayout176.xml"/><Relationship Id="rId12" Type="http://schemas.openxmlformats.org/officeDocument/2006/relationships/theme" Target="../theme/theme16.xml"/><Relationship Id="rId1" Type="http://schemas.openxmlformats.org/officeDocument/2006/relationships/slideLayout" Target="../slideLayouts/slideLayout166.xml"/><Relationship Id="rId2" Type="http://schemas.openxmlformats.org/officeDocument/2006/relationships/slideLayout" Target="../slideLayouts/slideLayout167.xml"/><Relationship Id="rId3" Type="http://schemas.openxmlformats.org/officeDocument/2006/relationships/slideLayout" Target="../slideLayouts/slideLayout168.xml"/><Relationship Id="rId4" Type="http://schemas.openxmlformats.org/officeDocument/2006/relationships/slideLayout" Target="../slideLayouts/slideLayout169.xml"/><Relationship Id="rId5" Type="http://schemas.openxmlformats.org/officeDocument/2006/relationships/slideLayout" Target="../slideLayouts/slideLayout170.xml"/><Relationship Id="rId6" Type="http://schemas.openxmlformats.org/officeDocument/2006/relationships/slideLayout" Target="../slideLayouts/slideLayout171.xml"/><Relationship Id="rId7" Type="http://schemas.openxmlformats.org/officeDocument/2006/relationships/slideLayout" Target="../slideLayouts/slideLayout172.xml"/><Relationship Id="rId8" Type="http://schemas.openxmlformats.org/officeDocument/2006/relationships/slideLayout" Target="../slideLayouts/slideLayout173.xml"/><Relationship Id="rId9" Type="http://schemas.openxmlformats.org/officeDocument/2006/relationships/slideLayout" Target="../slideLayouts/slideLayout174.xml"/><Relationship Id="rId10" Type="http://schemas.openxmlformats.org/officeDocument/2006/relationships/slideLayout" Target="../slideLayouts/slideLayout175.xml"/></Relationships>
</file>

<file path=ppt/slideMasters/_rels/slideMaster17.xml.rels><?xml version="1.0" encoding="UTF-8" standalone="yes"?>
<Relationships xmlns="http://schemas.openxmlformats.org/package/2006/relationships"><Relationship Id="rId11" Type="http://schemas.openxmlformats.org/officeDocument/2006/relationships/slideLayout" Target="../slideLayouts/slideLayout187.xml"/><Relationship Id="rId12" Type="http://schemas.openxmlformats.org/officeDocument/2006/relationships/theme" Target="../theme/theme17.xml"/><Relationship Id="rId1" Type="http://schemas.openxmlformats.org/officeDocument/2006/relationships/slideLayout" Target="../slideLayouts/slideLayout177.xml"/><Relationship Id="rId2" Type="http://schemas.openxmlformats.org/officeDocument/2006/relationships/slideLayout" Target="../slideLayouts/slideLayout178.xml"/><Relationship Id="rId3" Type="http://schemas.openxmlformats.org/officeDocument/2006/relationships/slideLayout" Target="../slideLayouts/slideLayout179.xml"/><Relationship Id="rId4" Type="http://schemas.openxmlformats.org/officeDocument/2006/relationships/slideLayout" Target="../slideLayouts/slideLayout180.xml"/><Relationship Id="rId5" Type="http://schemas.openxmlformats.org/officeDocument/2006/relationships/slideLayout" Target="../slideLayouts/slideLayout181.xml"/><Relationship Id="rId6" Type="http://schemas.openxmlformats.org/officeDocument/2006/relationships/slideLayout" Target="../slideLayouts/slideLayout182.xml"/><Relationship Id="rId7" Type="http://schemas.openxmlformats.org/officeDocument/2006/relationships/slideLayout" Target="../slideLayouts/slideLayout183.xml"/><Relationship Id="rId8" Type="http://schemas.openxmlformats.org/officeDocument/2006/relationships/slideLayout" Target="../slideLayouts/slideLayout184.xml"/><Relationship Id="rId9" Type="http://schemas.openxmlformats.org/officeDocument/2006/relationships/slideLayout" Target="../slideLayouts/slideLayout185.xml"/><Relationship Id="rId10" Type="http://schemas.openxmlformats.org/officeDocument/2006/relationships/slideLayout" Target="../slideLayouts/slideLayout186.xml"/></Relationships>
</file>

<file path=ppt/slideMasters/_rels/slideMaster18.xml.rels><?xml version="1.0" encoding="UTF-8" standalone="yes"?>
<Relationships xmlns="http://schemas.openxmlformats.org/package/2006/relationships"><Relationship Id="rId11" Type="http://schemas.openxmlformats.org/officeDocument/2006/relationships/slideLayout" Target="../slideLayouts/slideLayout198.xml"/><Relationship Id="rId12" Type="http://schemas.openxmlformats.org/officeDocument/2006/relationships/theme" Target="../theme/theme18.xml"/><Relationship Id="rId1" Type="http://schemas.openxmlformats.org/officeDocument/2006/relationships/slideLayout" Target="../slideLayouts/slideLayout188.xml"/><Relationship Id="rId2" Type="http://schemas.openxmlformats.org/officeDocument/2006/relationships/slideLayout" Target="../slideLayouts/slideLayout189.xml"/><Relationship Id="rId3" Type="http://schemas.openxmlformats.org/officeDocument/2006/relationships/slideLayout" Target="../slideLayouts/slideLayout190.xml"/><Relationship Id="rId4" Type="http://schemas.openxmlformats.org/officeDocument/2006/relationships/slideLayout" Target="../slideLayouts/slideLayout191.xml"/><Relationship Id="rId5" Type="http://schemas.openxmlformats.org/officeDocument/2006/relationships/slideLayout" Target="../slideLayouts/slideLayout192.xml"/><Relationship Id="rId6" Type="http://schemas.openxmlformats.org/officeDocument/2006/relationships/slideLayout" Target="../slideLayouts/slideLayout193.xml"/><Relationship Id="rId7" Type="http://schemas.openxmlformats.org/officeDocument/2006/relationships/slideLayout" Target="../slideLayouts/slideLayout194.xml"/><Relationship Id="rId8" Type="http://schemas.openxmlformats.org/officeDocument/2006/relationships/slideLayout" Target="../slideLayouts/slideLayout195.xml"/><Relationship Id="rId9" Type="http://schemas.openxmlformats.org/officeDocument/2006/relationships/slideLayout" Target="../slideLayouts/slideLayout196.xml"/><Relationship Id="rId10" Type="http://schemas.openxmlformats.org/officeDocument/2006/relationships/slideLayout" Target="../slideLayouts/slideLayout197.xml"/></Relationships>
</file>

<file path=ppt/slideMasters/_rels/slideMaster19.xml.rels><?xml version="1.0" encoding="UTF-8" standalone="yes"?>
<Relationships xmlns="http://schemas.openxmlformats.org/package/2006/relationships"><Relationship Id="rId11" Type="http://schemas.openxmlformats.org/officeDocument/2006/relationships/slideLayout" Target="../slideLayouts/slideLayout209.xml"/><Relationship Id="rId12" Type="http://schemas.openxmlformats.org/officeDocument/2006/relationships/theme" Target="../theme/theme19.xml"/><Relationship Id="rId1" Type="http://schemas.openxmlformats.org/officeDocument/2006/relationships/slideLayout" Target="../slideLayouts/slideLayout199.xml"/><Relationship Id="rId2" Type="http://schemas.openxmlformats.org/officeDocument/2006/relationships/slideLayout" Target="../slideLayouts/slideLayout200.xml"/><Relationship Id="rId3" Type="http://schemas.openxmlformats.org/officeDocument/2006/relationships/slideLayout" Target="../slideLayouts/slideLayout201.xml"/><Relationship Id="rId4" Type="http://schemas.openxmlformats.org/officeDocument/2006/relationships/slideLayout" Target="../slideLayouts/slideLayout202.xml"/><Relationship Id="rId5" Type="http://schemas.openxmlformats.org/officeDocument/2006/relationships/slideLayout" Target="../slideLayouts/slideLayout203.xml"/><Relationship Id="rId6" Type="http://schemas.openxmlformats.org/officeDocument/2006/relationships/slideLayout" Target="../slideLayouts/slideLayout204.xml"/><Relationship Id="rId7" Type="http://schemas.openxmlformats.org/officeDocument/2006/relationships/slideLayout" Target="../slideLayouts/slideLayout205.xml"/><Relationship Id="rId8" Type="http://schemas.openxmlformats.org/officeDocument/2006/relationships/slideLayout" Target="../slideLayouts/slideLayout206.xml"/><Relationship Id="rId9" Type="http://schemas.openxmlformats.org/officeDocument/2006/relationships/slideLayout" Target="../slideLayouts/slideLayout207.xml"/><Relationship Id="rId10" Type="http://schemas.openxmlformats.org/officeDocument/2006/relationships/slideLayout" Target="../slideLayouts/slideLayout20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20.xml.rels><?xml version="1.0" encoding="UTF-8" standalone="yes"?>
<Relationships xmlns="http://schemas.openxmlformats.org/package/2006/relationships"><Relationship Id="rId11" Type="http://schemas.openxmlformats.org/officeDocument/2006/relationships/slideLayout" Target="../slideLayouts/slideLayout220.xml"/><Relationship Id="rId12" Type="http://schemas.openxmlformats.org/officeDocument/2006/relationships/theme" Target="../theme/theme20.xml"/><Relationship Id="rId1" Type="http://schemas.openxmlformats.org/officeDocument/2006/relationships/slideLayout" Target="../slideLayouts/slideLayout210.xml"/><Relationship Id="rId2" Type="http://schemas.openxmlformats.org/officeDocument/2006/relationships/slideLayout" Target="../slideLayouts/slideLayout211.xml"/><Relationship Id="rId3" Type="http://schemas.openxmlformats.org/officeDocument/2006/relationships/slideLayout" Target="../slideLayouts/slideLayout212.xml"/><Relationship Id="rId4" Type="http://schemas.openxmlformats.org/officeDocument/2006/relationships/slideLayout" Target="../slideLayouts/slideLayout213.xml"/><Relationship Id="rId5" Type="http://schemas.openxmlformats.org/officeDocument/2006/relationships/slideLayout" Target="../slideLayouts/slideLayout214.xml"/><Relationship Id="rId6" Type="http://schemas.openxmlformats.org/officeDocument/2006/relationships/slideLayout" Target="../slideLayouts/slideLayout215.xml"/><Relationship Id="rId7" Type="http://schemas.openxmlformats.org/officeDocument/2006/relationships/slideLayout" Target="../slideLayouts/slideLayout216.xml"/><Relationship Id="rId8" Type="http://schemas.openxmlformats.org/officeDocument/2006/relationships/slideLayout" Target="../slideLayouts/slideLayout217.xml"/><Relationship Id="rId9" Type="http://schemas.openxmlformats.org/officeDocument/2006/relationships/slideLayout" Target="../slideLayouts/slideLayout218.xml"/><Relationship Id="rId10" Type="http://schemas.openxmlformats.org/officeDocument/2006/relationships/slideLayout" Target="../slideLayouts/slideLayout219.xml"/></Relationships>
</file>

<file path=ppt/slideMasters/_rels/slideMaster21.xml.rels><?xml version="1.0" encoding="UTF-8" standalone="yes"?>
<Relationships xmlns="http://schemas.openxmlformats.org/package/2006/relationships"><Relationship Id="rId11" Type="http://schemas.openxmlformats.org/officeDocument/2006/relationships/slideLayout" Target="../slideLayouts/slideLayout231.xml"/><Relationship Id="rId12" Type="http://schemas.openxmlformats.org/officeDocument/2006/relationships/theme" Target="../theme/theme21.xml"/><Relationship Id="rId1" Type="http://schemas.openxmlformats.org/officeDocument/2006/relationships/slideLayout" Target="../slideLayouts/slideLayout221.xml"/><Relationship Id="rId2" Type="http://schemas.openxmlformats.org/officeDocument/2006/relationships/slideLayout" Target="../slideLayouts/slideLayout222.xml"/><Relationship Id="rId3" Type="http://schemas.openxmlformats.org/officeDocument/2006/relationships/slideLayout" Target="../slideLayouts/slideLayout223.xml"/><Relationship Id="rId4" Type="http://schemas.openxmlformats.org/officeDocument/2006/relationships/slideLayout" Target="../slideLayouts/slideLayout224.xml"/><Relationship Id="rId5" Type="http://schemas.openxmlformats.org/officeDocument/2006/relationships/slideLayout" Target="../slideLayouts/slideLayout225.xml"/><Relationship Id="rId6" Type="http://schemas.openxmlformats.org/officeDocument/2006/relationships/slideLayout" Target="../slideLayouts/slideLayout226.xml"/><Relationship Id="rId7" Type="http://schemas.openxmlformats.org/officeDocument/2006/relationships/slideLayout" Target="../slideLayouts/slideLayout227.xml"/><Relationship Id="rId8" Type="http://schemas.openxmlformats.org/officeDocument/2006/relationships/slideLayout" Target="../slideLayouts/slideLayout228.xml"/><Relationship Id="rId9" Type="http://schemas.openxmlformats.org/officeDocument/2006/relationships/slideLayout" Target="../slideLayouts/slideLayout229.xml"/><Relationship Id="rId10" Type="http://schemas.openxmlformats.org/officeDocument/2006/relationships/slideLayout" Target="../slideLayouts/slideLayout230.xml"/></Relationships>
</file>

<file path=ppt/slideMasters/_rels/slideMaster22.xml.rels><?xml version="1.0" encoding="UTF-8" standalone="yes"?>
<Relationships xmlns="http://schemas.openxmlformats.org/package/2006/relationships"><Relationship Id="rId11" Type="http://schemas.openxmlformats.org/officeDocument/2006/relationships/slideLayout" Target="../slideLayouts/slideLayout242.xml"/><Relationship Id="rId12" Type="http://schemas.openxmlformats.org/officeDocument/2006/relationships/theme" Target="../theme/theme22.xml"/><Relationship Id="rId1" Type="http://schemas.openxmlformats.org/officeDocument/2006/relationships/slideLayout" Target="../slideLayouts/slideLayout232.xml"/><Relationship Id="rId2" Type="http://schemas.openxmlformats.org/officeDocument/2006/relationships/slideLayout" Target="../slideLayouts/slideLayout233.xml"/><Relationship Id="rId3" Type="http://schemas.openxmlformats.org/officeDocument/2006/relationships/slideLayout" Target="../slideLayouts/slideLayout234.xml"/><Relationship Id="rId4" Type="http://schemas.openxmlformats.org/officeDocument/2006/relationships/slideLayout" Target="../slideLayouts/slideLayout235.xml"/><Relationship Id="rId5" Type="http://schemas.openxmlformats.org/officeDocument/2006/relationships/slideLayout" Target="../slideLayouts/slideLayout236.xml"/><Relationship Id="rId6" Type="http://schemas.openxmlformats.org/officeDocument/2006/relationships/slideLayout" Target="../slideLayouts/slideLayout237.xml"/><Relationship Id="rId7" Type="http://schemas.openxmlformats.org/officeDocument/2006/relationships/slideLayout" Target="../slideLayouts/slideLayout238.xml"/><Relationship Id="rId8" Type="http://schemas.openxmlformats.org/officeDocument/2006/relationships/slideLayout" Target="../slideLayouts/slideLayout239.xml"/><Relationship Id="rId9" Type="http://schemas.openxmlformats.org/officeDocument/2006/relationships/slideLayout" Target="../slideLayouts/slideLayout240.xml"/><Relationship Id="rId10" Type="http://schemas.openxmlformats.org/officeDocument/2006/relationships/slideLayout" Target="../slideLayouts/slideLayout241.xml"/></Relationships>
</file>

<file path=ppt/slideMasters/_rels/slideMaster23.xml.rels><?xml version="1.0" encoding="UTF-8" standalone="yes"?>
<Relationships xmlns="http://schemas.openxmlformats.org/package/2006/relationships"><Relationship Id="rId11" Type="http://schemas.openxmlformats.org/officeDocument/2006/relationships/slideLayout" Target="../slideLayouts/slideLayout253.xml"/><Relationship Id="rId12" Type="http://schemas.openxmlformats.org/officeDocument/2006/relationships/theme" Target="../theme/theme23.xml"/><Relationship Id="rId1" Type="http://schemas.openxmlformats.org/officeDocument/2006/relationships/slideLayout" Target="../slideLayouts/slideLayout243.xml"/><Relationship Id="rId2" Type="http://schemas.openxmlformats.org/officeDocument/2006/relationships/slideLayout" Target="../slideLayouts/slideLayout244.xml"/><Relationship Id="rId3" Type="http://schemas.openxmlformats.org/officeDocument/2006/relationships/slideLayout" Target="../slideLayouts/slideLayout245.xml"/><Relationship Id="rId4" Type="http://schemas.openxmlformats.org/officeDocument/2006/relationships/slideLayout" Target="../slideLayouts/slideLayout246.xml"/><Relationship Id="rId5" Type="http://schemas.openxmlformats.org/officeDocument/2006/relationships/slideLayout" Target="../slideLayouts/slideLayout247.xml"/><Relationship Id="rId6" Type="http://schemas.openxmlformats.org/officeDocument/2006/relationships/slideLayout" Target="../slideLayouts/slideLayout248.xml"/><Relationship Id="rId7" Type="http://schemas.openxmlformats.org/officeDocument/2006/relationships/slideLayout" Target="../slideLayouts/slideLayout249.xml"/><Relationship Id="rId8" Type="http://schemas.openxmlformats.org/officeDocument/2006/relationships/slideLayout" Target="../slideLayouts/slideLayout250.xml"/><Relationship Id="rId9" Type="http://schemas.openxmlformats.org/officeDocument/2006/relationships/slideLayout" Target="../slideLayouts/slideLayout251.xml"/><Relationship Id="rId10" Type="http://schemas.openxmlformats.org/officeDocument/2006/relationships/slideLayout" Target="../slideLayouts/slideLayout252.xml"/></Relationships>
</file>

<file path=ppt/slideMasters/_rels/slideMaster24.xml.rels><?xml version="1.0" encoding="UTF-8" standalone="yes"?>
<Relationships xmlns="http://schemas.openxmlformats.org/package/2006/relationships"><Relationship Id="rId11" Type="http://schemas.openxmlformats.org/officeDocument/2006/relationships/slideLayout" Target="../slideLayouts/slideLayout264.xml"/><Relationship Id="rId12" Type="http://schemas.openxmlformats.org/officeDocument/2006/relationships/theme" Target="../theme/theme24.xml"/><Relationship Id="rId1" Type="http://schemas.openxmlformats.org/officeDocument/2006/relationships/slideLayout" Target="../slideLayouts/slideLayout254.xml"/><Relationship Id="rId2" Type="http://schemas.openxmlformats.org/officeDocument/2006/relationships/slideLayout" Target="../slideLayouts/slideLayout255.xml"/><Relationship Id="rId3" Type="http://schemas.openxmlformats.org/officeDocument/2006/relationships/slideLayout" Target="../slideLayouts/slideLayout256.xml"/><Relationship Id="rId4" Type="http://schemas.openxmlformats.org/officeDocument/2006/relationships/slideLayout" Target="../slideLayouts/slideLayout257.xml"/><Relationship Id="rId5" Type="http://schemas.openxmlformats.org/officeDocument/2006/relationships/slideLayout" Target="../slideLayouts/slideLayout258.xml"/><Relationship Id="rId6" Type="http://schemas.openxmlformats.org/officeDocument/2006/relationships/slideLayout" Target="../slideLayouts/slideLayout259.xml"/><Relationship Id="rId7" Type="http://schemas.openxmlformats.org/officeDocument/2006/relationships/slideLayout" Target="../slideLayouts/slideLayout260.xml"/><Relationship Id="rId8" Type="http://schemas.openxmlformats.org/officeDocument/2006/relationships/slideLayout" Target="../slideLayouts/slideLayout261.xml"/><Relationship Id="rId9" Type="http://schemas.openxmlformats.org/officeDocument/2006/relationships/slideLayout" Target="../slideLayouts/slideLayout262.xml"/><Relationship Id="rId10" Type="http://schemas.openxmlformats.org/officeDocument/2006/relationships/slideLayout" Target="../slideLayouts/slideLayout263.xml"/></Relationships>
</file>

<file path=ppt/slideMasters/_rels/slideMaster25.xml.rels><?xml version="1.0" encoding="UTF-8" standalone="yes"?>
<Relationships xmlns="http://schemas.openxmlformats.org/package/2006/relationships"><Relationship Id="rId11" Type="http://schemas.openxmlformats.org/officeDocument/2006/relationships/slideLayout" Target="../slideLayouts/slideLayout275.xml"/><Relationship Id="rId12" Type="http://schemas.openxmlformats.org/officeDocument/2006/relationships/theme" Target="../theme/theme25.xml"/><Relationship Id="rId1" Type="http://schemas.openxmlformats.org/officeDocument/2006/relationships/slideLayout" Target="../slideLayouts/slideLayout265.xml"/><Relationship Id="rId2" Type="http://schemas.openxmlformats.org/officeDocument/2006/relationships/slideLayout" Target="../slideLayouts/slideLayout266.xml"/><Relationship Id="rId3" Type="http://schemas.openxmlformats.org/officeDocument/2006/relationships/slideLayout" Target="../slideLayouts/slideLayout267.xml"/><Relationship Id="rId4" Type="http://schemas.openxmlformats.org/officeDocument/2006/relationships/slideLayout" Target="../slideLayouts/slideLayout268.xml"/><Relationship Id="rId5" Type="http://schemas.openxmlformats.org/officeDocument/2006/relationships/slideLayout" Target="../slideLayouts/slideLayout269.xml"/><Relationship Id="rId6" Type="http://schemas.openxmlformats.org/officeDocument/2006/relationships/slideLayout" Target="../slideLayouts/slideLayout270.xml"/><Relationship Id="rId7" Type="http://schemas.openxmlformats.org/officeDocument/2006/relationships/slideLayout" Target="../slideLayouts/slideLayout271.xml"/><Relationship Id="rId8" Type="http://schemas.openxmlformats.org/officeDocument/2006/relationships/slideLayout" Target="../slideLayouts/slideLayout272.xml"/><Relationship Id="rId9" Type="http://schemas.openxmlformats.org/officeDocument/2006/relationships/slideLayout" Target="../slideLayouts/slideLayout273.xml"/><Relationship Id="rId10" Type="http://schemas.openxmlformats.org/officeDocument/2006/relationships/slideLayout" Target="../slideLayouts/slideLayout274.xml"/></Relationships>
</file>

<file path=ppt/slideMasters/_rels/slideMaster26.xml.rels><?xml version="1.0" encoding="UTF-8" standalone="yes"?>
<Relationships xmlns="http://schemas.openxmlformats.org/package/2006/relationships"><Relationship Id="rId11" Type="http://schemas.openxmlformats.org/officeDocument/2006/relationships/slideLayout" Target="../slideLayouts/slideLayout286.xml"/><Relationship Id="rId12" Type="http://schemas.openxmlformats.org/officeDocument/2006/relationships/theme" Target="../theme/theme26.xml"/><Relationship Id="rId1" Type="http://schemas.openxmlformats.org/officeDocument/2006/relationships/slideLayout" Target="../slideLayouts/slideLayout276.xml"/><Relationship Id="rId2" Type="http://schemas.openxmlformats.org/officeDocument/2006/relationships/slideLayout" Target="../slideLayouts/slideLayout277.xml"/><Relationship Id="rId3" Type="http://schemas.openxmlformats.org/officeDocument/2006/relationships/slideLayout" Target="../slideLayouts/slideLayout278.xml"/><Relationship Id="rId4" Type="http://schemas.openxmlformats.org/officeDocument/2006/relationships/slideLayout" Target="../slideLayouts/slideLayout279.xml"/><Relationship Id="rId5" Type="http://schemas.openxmlformats.org/officeDocument/2006/relationships/slideLayout" Target="../slideLayouts/slideLayout280.xml"/><Relationship Id="rId6" Type="http://schemas.openxmlformats.org/officeDocument/2006/relationships/slideLayout" Target="../slideLayouts/slideLayout281.xml"/><Relationship Id="rId7" Type="http://schemas.openxmlformats.org/officeDocument/2006/relationships/slideLayout" Target="../slideLayouts/slideLayout282.xml"/><Relationship Id="rId8" Type="http://schemas.openxmlformats.org/officeDocument/2006/relationships/slideLayout" Target="../slideLayouts/slideLayout283.xml"/><Relationship Id="rId9" Type="http://schemas.openxmlformats.org/officeDocument/2006/relationships/slideLayout" Target="../slideLayouts/slideLayout284.xml"/><Relationship Id="rId10" Type="http://schemas.openxmlformats.org/officeDocument/2006/relationships/slideLayout" Target="../slideLayouts/slideLayout285.xml"/></Relationships>
</file>

<file path=ppt/slideMasters/_rels/slideMaster27.xml.rels><?xml version="1.0" encoding="UTF-8" standalone="yes"?>
<Relationships xmlns="http://schemas.openxmlformats.org/package/2006/relationships"><Relationship Id="rId11" Type="http://schemas.openxmlformats.org/officeDocument/2006/relationships/slideLayout" Target="../slideLayouts/slideLayout297.xml"/><Relationship Id="rId12" Type="http://schemas.openxmlformats.org/officeDocument/2006/relationships/theme" Target="../theme/theme27.xml"/><Relationship Id="rId1" Type="http://schemas.openxmlformats.org/officeDocument/2006/relationships/slideLayout" Target="../slideLayouts/slideLayout287.xml"/><Relationship Id="rId2" Type="http://schemas.openxmlformats.org/officeDocument/2006/relationships/slideLayout" Target="../slideLayouts/slideLayout288.xml"/><Relationship Id="rId3" Type="http://schemas.openxmlformats.org/officeDocument/2006/relationships/slideLayout" Target="../slideLayouts/slideLayout289.xml"/><Relationship Id="rId4" Type="http://schemas.openxmlformats.org/officeDocument/2006/relationships/slideLayout" Target="../slideLayouts/slideLayout290.xml"/><Relationship Id="rId5" Type="http://schemas.openxmlformats.org/officeDocument/2006/relationships/slideLayout" Target="../slideLayouts/slideLayout291.xml"/><Relationship Id="rId6" Type="http://schemas.openxmlformats.org/officeDocument/2006/relationships/slideLayout" Target="../slideLayouts/slideLayout292.xml"/><Relationship Id="rId7" Type="http://schemas.openxmlformats.org/officeDocument/2006/relationships/slideLayout" Target="../slideLayouts/slideLayout293.xml"/><Relationship Id="rId8" Type="http://schemas.openxmlformats.org/officeDocument/2006/relationships/slideLayout" Target="../slideLayouts/slideLayout294.xml"/><Relationship Id="rId9" Type="http://schemas.openxmlformats.org/officeDocument/2006/relationships/slideLayout" Target="../slideLayouts/slideLayout295.xml"/><Relationship Id="rId10" Type="http://schemas.openxmlformats.org/officeDocument/2006/relationships/slideLayout" Target="../slideLayouts/slideLayout296.xml"/></Relationships>
</file>

<file path=ppt/slideMasters/_rels/slideMaster28.xml.rels><?xml version="1.0" encoding="UTF-8" standalone="yes"?>
<Relationships xmlns="http://schemas.openxmlformats.org/package/2006/relationships"><Relationship Id="rId11" Type="http://schemas.openxmlformats.org/officeDocument/2006/relationships/slideLayout" Target="../slideLayouts/slideLayout308.xml"/><Relationship Id="rId12" Type="http://schemas.openxmlformats.org/officeDocument/2006/relationships/theme" Target="../theme/theme28.xml"/><Relationship Id="rId1" Type="http://schemas.openxmlformats.org/officeDocument/2006/relationships/slideLayout" Target="../slideLayouts/slideLayout298.xml"/><Relationship Id="rId2" Type="http://schemas.openxmlformats.org/officeDocument/2006/relationships/slideLayout" Target="../slideLayouts/slideLayout299.xml"/><Relationship Id="rId3" Type="http://schemas.openxmlformats.org/officeDocument/2006/relationships/slideLayout" Target="../slideLayouts/slideLayout300.xml"/><Relationship Id="rId4" Type="http://schemas.openxmlformats.org/officeDocument/2006/relationships/slideLayout" Target="../slideLayouts/slideLayout301.xml"/><Relationship Id="rId5" Type="http://schemas.openxmlformats.org/officeDocument/2006/relationships/slideLayout" Target="../slideLayouts/slideLayout302.xml"/><Relationship Id="rId6" Type="http://schemas.openxmlformats.org/officeDocument/2006/relationships/slideLayout" Target="../slideLayouts/slideLayout303.xml"/><Relationship Id="rId7" Type="http://schemas.openxmlformats.org/officeDocument/2006/relationships/slideLayout" Target="../slideLayouts/slideLayout304.xml"/><Relationship Id="rId8" Type="http://schemas.openxmlformats.org/officeDocument/2006/relationships/slideLayout" Target="../slideLayouts/slideLayout305.xml"/><Relationship Id="rId9" Type="http://schemas.openxmlformats.org/officeDocument/2006/relationships/slideLayout" Target="../slideLayouts/slideLayout306.xml"/><Relationship Id="rId10" Type="http://schemas.openxmlformats.org/officeDocument/2006/relationships/slideLayout" Target="../slideLayouts/slideLayout307.xml"/></Relationships>
</file>

<file path=ppt/slideMasters/_rels/slideMaster29.xml.rels><?xml version="1.0" encoding="UTF-8" standalone="yes"?>
<Relationships xmlns="http://schemas.openxmlformats.org/package/2006/relationships"><Relationship Id="rId11" Type="http://schemas.openxmlformats.org/officeDocument/2006/relationships/slideLayout" Target="../slideLayouts/slideLayout319.xml"/><Relationship Id="rId12" Type="http://schemas.openxmlformats.org/officeDocument/2006/relationships/theme" Target="../theme/theme29.xml"/><Relationship Id="rId1" Type="http://schemas.openxmlformats.org/officeDocument/2006/relationships/slideLayout" Target="../slideLayouts/slideLayout309.xml"/><Relationship Id="rId2" Type="http://schemas.openxmlformats.org/officeDocument/2006/relationships/slideLayout" Target="../slideLayouts/slideLayout310.xml"/><Relationship Id="rId3" Type="http://schemas.openxmlformats.org/officeDocument/2006/relationships/slideLayout" Target="../slideLayouts/slideLayout311.xml"/><Relationship Id="rId4" Type="http://schemas.openxmlformats.org/officeDocument/2006/relationships/slideLayout" Target="../slideLayouts/slideLayout312.xml"/><Relationship Id="rId5" Type="http://schemas.openxmlformats.org/officeDocument/2006/relationships/slideLayout" Target="../slideLayouts/slideLayout313.xml"/><Relationship Id="rId6" Type="http://schemas.openxmlformats.org/officeDocument/2006/relationships/slideLayout" Target="../slideLayouts/slideLayout314.xml"/><Relationship Id="rId7" Type="http://schemas.openxmlformats.org/officeDocument/2006/relationships/slideLayout" Target="../slideLayouts/slideLayout315.xml"/><Relationship Id="rId8" Type="http://schemas.openxmlformats.org/officeDocument/2006/relationships/slideLayout" Target="../slideLayouts/slideLayout316.xml"/><Relationship Id="rId9" Type="http://schemas.openxmlformats.org/officeDocument/2006/relationships/slideLayout" Target="../slideLayouts/slideLayout317.xml"/><Relationship Id="rId10" Type="http://schemas.openxmlformats.org/officeDocument/2006/relationships/slideLayout" Target="../slideLayouts/slideLayout318.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30.xml.rels><?xml version="1.0" encoding="UTF-8" standalone="yes"?>
<Relationships xmlns="http://schemas.openxmlformats.org/package/2006/relationships"><Relationship Id="rId11" Type="http://schemas.openxmlformats.org/officeDocument/2006/relationships/slideLayout" Target="../slideLayouts/slideLayout330.xml"/><Relationship Id="rId12" Type="http://schemas.openxmlformats.org/officeDocument/2006/relationships/theme" Target="../theme/theme30.xml"/><Relationship Id="rId1" Type="http://schemas.openxmlformats.org/officeDocument/2006/relationships/slideLayout" Target="../slideLayouts/slideLayout320.xml"/><Relationship Id="rId2" Type="http://schemas.openxmlformats.org/officeDocument/2006/relationships/slideLayout" Target="../slideLayouts/slideLayout321.xml"/><Relationship Id="rId3" Type="http://schemas.openxmlformats.org/officeDocument/2006/relationships/slideLayout" Target="../slideLayouts/slideLayout322.xml"/><Relationship Id="rId4" Type="http://schemas.openxmlformats.org/officeDocument/2006/relationships/slideLayout" Target="../slideLayouts/slideLayout323.xml"/><Relationship Id="rId5" Type="http://schemas.openxmlformats.org/officeDocument/2006/relationships/slideLayout" Target="../slideLayouts/slideLayout324.xml"/><Relationship Id="rId6" Type="http://schemas.openxmlformats.org/officeDocument/2006/relationships/slideLayout" Target="../slideLayouts/slideLayout325.xml"/><Relationship Id="rId7" Type="http://schemas.openxmlformats.org/officeDocument/2006/relationships/slideLayout" Target="../slideLayouts/slideLayout326.xml"/><Relationship Id="rId8" Type="http://schemas.openxmlformats.org/officeDocument/2006/relationships/slideLayout" Target="../slideLayouts/slideLayout327.xml"/><Relationship Id="rId9" Type="http://schemas.openxmlformats.org/officeDocument/2006/relationships/slideLayout" Target="../slideLayouts/slideLayout328.xml"/><Relationship Id="rId10" Type="http://schemas.openxmlformats.org/officeDocument/2006/relationships/slideLayout" Target="../slideLayouts/slideLayout329.xml"/></Relationships>
</file>

<file path=ppt/slideMasters/_rels/slideMaster31.xml.rels><?xml version="1.0" encoding="UTF-8" standalone="yes"?>
<Relationships xmlns="http://schemas.openxmlformats.org/package/2006/relationships"><Relationship Id="rId11" Type="http://schemas.openxmlformats.org/officeDocument/2006/relationships/slideLayout" Target="../slideLayouts/slideLayout341.xml"/><Relationship Id="rId12" Type="http://schemas.openxmlformats.org/officeDocument/2006/relationships/theme" Target="../theme/theme31.xml"/><Relationship Id="rId1" Type="http://schemas.openxmlformats.org/officeDocument/2006/relationships/slideLayout" Target="../slideLayouts/slideLayout331.xml"/><Relationship Id="rId2" Type="http://schemas.openxmlformats.org/officeDocument/2006/relationships/slideLayout" Target="../slideLayouts/slideLayout332.xml"/><Relationship Id="rId3" Type="http://schemas.openxmlformats.org/officeDocument/2006/relationships/slideLayout" Target="../slideLayouts/slideLayout333.xml"/><Relationship Id="rId4" Type="http://schemas.openxmlformats.org/officeDocument/2006/relationships/slideLayout" Target="../slideLayouts/slideLayout334.xml"/><Relationship Id="rId5" Type="http://schemas.openxmlformats.org/officeDocument/2006/relationships/slideLayout" Target="../slideLayouts/slideLayout335.xml"/><Relationship Id="rId6" Type="http://schemas.openxmlformats.org/officeDocument/2006/relationships/slideLayout" Target="../slideLayouts/slideLayout336.xml"/><Relationship Id="rId7" Type="http://schemas.openxmlformats.org/officeDocument/2006/relationships/slideLayout" Target="../slideLayouts/slideLayout337.xml"/><Relationship Id="rId8" Type="http://schemas.openxmlformats.org/officeDocument/2006/relationships/slideLayout" Target="../slideLayouts/slideLayout338.xml"/><Relationship Id="rId9" Type="http://schemas.openxmlformats.org/officeDocument/2006/relationships/slideLayout" Target="../slideLayouts/slideLayout339.xml"/><Relationship Id="rId10" Type="http://schemas.openxmlformats.org/officeDocument/2006/relationships/slideLayout" Target="../slideLayouts/slideLayout340.xml"/></Relationships>
</file>

<file path=ppt/slideMasters/_rels/slideMaster32.xml.rels><?xml version="1.0" encoding="UTF-8" standalone="yes"?>
<Relationships xmlns="http://schemas.openxmlformats.org/package/2006/relationships"><Relationship Id="rId11" Type="http://schemas.openxmlformats.org/officeDocument/2006/relationships/slideLayout" Target="../slideLayouts/slideLayout352.xml"/><Relationship Id="rId12" Type="http://schemas.openxmlformats.org/officeDocument/2006/relationships/theme" Target="../theme/theme32.xml"/><Relationship Id="rId1" Type="http://schemas.openxmlformats.org/officeDocument/2006/relationships/slideLayout" Target="../slideLayouts/slideLayout342.xml"/><Relationship Id="rId2" Type="http://schemas.openxmlformats.org/officeDocument/2006/relationships/slideLayout" Target="../slideLayouts/slideLayout343.xml"/><Relationship Id="rId3" Type="http://schemas.openxmlformats.org/officeDocument/2006/relationships/slideLayout" Target="../slideLayouts/slideLayout344.xml"/><Relationship Id="rId4" Type="http://schemas.openxmlformats.org/officeDocument/2006/relationships/slideLayout" Target="../slideLayouts/slideLayout345.xml"/><Relationship Id="rId5" Type="http://schemas.openxmlformats.org/officeDocument/2006/relationships/slideLayout" Target="../slideLayouts/slideLayout346.xml"/><Relationship Id="rId6" Type="http://schemas.openxmlformats.org/officeDocument/2006/relationships/slideLayout" Target="../slideLayouts/slideLayout347.xml"/><Relationship Id="rId7" Type="http://schemas.openxmlformats.org/officeDocument/2006/relationships/slideLayout" Target="../slideLayouts/slideLayout348.xml"/><Relationship Id="rId8" Type="http://schemas.openxmlformats.org/officeDocument/2006/relationships/slideLayout" Target="../slideLayouts/slideLayout349.xml"/><Relationship Id="rId9" Type="http://schemas.openxmlformats.org/officeDocument/2006/relationships/slideLayout" Target="../slideLayouts/slideLayout350.xml"/><Relationship Id="rId10" Type="http://schemas.openxmlformats.org/officeDocument/2006/relationships/slideLayout" Target="../slideLayouts/slideLayout351.xml"/></Relationships>
</file>

<file path=ppt/slideMasters/_rels/slideMaster33.xml.rels><?xml version="1.0" encoding="UTF-8" standalone="yes"?>
<Relationships xmlns="http://schemas.openxmlformats.org/package/2006/relationships"><Relationship Id="rId11" Type="http://schemas.openxmlformats.org/officeDocument/2006/relationships/slideLayout" Target="../slideLayouts/slideLayout363.xml"/><Relationship Id="rId12" Type="http://schemas.openxmlformats.org/officeDocument/2006/relationships/theme" Target="../theme/theme33.xml"/><Relationship Id="rId1" Type="http://schemas.openxmlformats.org/officeDocument/2006/relationships/slideLayout" Target="../slideLayouts/slideLayout353.xml"/><Relationship Id="rId2" Type="http://schemas.openxmlformats.org/officeDocument/2006/relationships/slideLayout" Target="../slideLayouts/slideLayout354.xml"/><Relationship Id="rId3" Type="http://schemas.openxmlformats.org/officeDocument/2006/relationships/slideLayout" Target="../slideLayouts/slideLayout355.xml"/><Relationship Id="rId4" Type="http://schemas.openxmlformats.org/officeDocument/2006/relationships/slideLayout" Target="../slideLayouts/slideLayout356.xml"/><Relationship Id="rId5" Type="http://schemas.openxmlformats.org/officeDocument/2006/relationships/slideLayout" Target="../slideLayouts/slideLayout357.xml"/><Relationship Id="rId6" Type="http://schemas.openxmlformats.org/officeDocument/2006/relationships/slideLayout" Target="../slideLayouts/slideLayout358.xml"/><Relationship Id="rId7" Type="http://schemas.openxmlformats.org/officeDocument/2006/relationships/slideLayout" Target="../slideLayouts/slideLayout359.xml"/><Relationship Id="rId8" Type="http://schemas.openxmlformats.org/officeDocument/2006/relationships/slideLayout" Target="../slideLayouts/slideLayout360.xml"/><Relationship Id="rId9" Type="http://schemas.openxmlformats.org/officeDocument/2006/relationships/slideLayout" Target="../slideLayouts/slideLayout361.xml"/><Relationship Id="rId10" Type="http://schemas.openxmlformats.org/officeDocument/2006/relationships/slideLayout" Target="../slideLayouts/slideLayout362.xml"/></Relationships>
</file>

<file path=ppt/slideMasters/_rels/slideMaster34.xml.rels><?xml version="1.0" encoding="UTF-8" standalone="yes"?>
<Relationships xmlns="http://schemas.openxmlformats.org/package/2006/relationships"><Relationship Id="rId11" Type="http://schemas.openxmlformats.org/officeDocument/2006/relationships/slideLayout" Target="../slideLayouts/slideLayout374.xml"/><Relationship Id="rId12" Type="http://schemas.openxmlformats.org/officeDocument/2006/relationships/theme" Target="../theme/theme34.xml"/><Relationship Id="rId1" Type="http://schemas.openxmlformats.org/officeDocument/2006/relationships/slideLayout" Target="../slideLayouts/slideLayout364.xml"/><Relationship Id="rId2" Type="http://schemas.openxmlformats.org/officeDocument/2006/relationships/slideLayout" Target="../slideLayouts/slideLayout365.xml"/><Relationship Id="rId3" Type="http://schemas.openxmlformats.org/officeDocument/2006/relationships/slideLayout" Target="../slideLayouts/slideLayout366.xml"/><Relationship Id="rId4" Type="http://schemas.openxmlformats.org/officeDocument/2006/relationships/slideLayout" Target="../slideLayouts/slideLayout367.xml"/><Relationship Id="rId5" Type="http://schemas.openxmlformats.org/officeDocument/2006/relationships/slideLayout" Target="../slideLayouts/slideLayout368.xml"/><Relationship Id="rId6" Type="http://schemas.openxmlformats.org/officeDocument/2006/relationships/slideLayout" Target="../slideLayouts/slideLayout369.xml"/><Relationship Id="rId7" Type="http://schemas.openxmlformats.org/officeDocument/2006/relationships/slideLayout" Target="../slideLayouts/slideLayout370.xml"/><Relationship Id="rId8" Type="http://schemas.openxmlformats.org/officeDocument/2006/relationships/slideLayout" Target="../slideLayouts/slideLayout371.xml"/><Relationship Id="rId9" Type="http://schemas.openxmlformats.org/officeDocument/2006/relationships/slideLayout" Target="../slideLayouts/slideLayout372.xml"/><Relationship Id="rId10" Type="http://schemas.openxmlformats.org/officeDocument/2006/relationships/slideLayout" Target="../slideLayouts/slideLayout373.xml"/></Relationships>
</file>

<file path=ppt/slideMasters/_rels/slideMaster35.xml.rels><?xml version="1.0" encoding="UTF-8" standalone="yes"?>
<Relationships xmlns="http://schemas.openxmlformats.org/package/2006/relationships"><Relationship Id="rId11" Type="http://schemas.openxmlformats.org/officeDocument/2006/relationships/slideLayout" Target="../slideLayouts/slideLayout385.xml"/><Relationship Id="rId12" Type="http://schemas.openxmlformats.org/officeDocument/2006/relationships/theme" Target="../theme/theme35.xml"/><Relationship Id="rId1" Type="http://schemas.openxmlformats.org/officeDocument/2006/relationships/slideLayout" Target="../slideLayouts/slideLayout375.xml"/><Relationship Id="rId2" Type="http://schemas.openxmlformats.org/officeDocument/2006/relationships/slideLayout" Target="../slideLayouts/slideLayout376.xml"/><Relationship Id="rId3" Type="http://schemas.openxmlformats.org/officeDocument/2006/relationships/slideLayout" Target="../slideLayouts/slideLayout377.xml"/><Relationship Id="rId4" Type="http://schemas.openxmlformats.org/officeDocument/2006/relationships/slideLayout" Target="../slideLayouts/slideLayout378.xml"/><Relationship Id="rId5" Type="http://schemas.openxmlformats.org/officeDocument/2006/relationships/slideLayout" Target="../slideLayouts/slideLayout379.xml"/><Relationship Id="rId6" Type="http://schemas.openxmlformats.org/officeDocument/2006/relationships/slideLayout" Target="../slideLayouts/slideLayout380.xml"/><Relationship Id="rId7" Type="http://schemas.openxmlformats.org/officeDocument/2006/relationships/slideLayout" Target="../slideLayouts/slideLayout381.xml"/><Relationship Id="rId8" Type="http://schemas.openxmlformats.org/officeDocument/2006/relationships/slideLayout" Target="../slideLayouts/slideLayout382.xml"/><Relationship Id="rId9" Type="http://schemas.openxmlformats.org/officeDocument/2006/relationships/slideLayout" Target="../slideLayouts/slideLayout383.xml"/><Relationship Id="rId10" Type="http://schemas.openxmlformats.org/officeDocument/2006/relationships/slideLayout" Target="../slideLayouts/slideLayout384.xml"/></Relationships>
</file>

<file path=ppt/slideMasters/_rels/slideMaster36.xml.rels><?xml version="1.0" encoding="UTF-8" standalone="yes"?>
<Relationships xmlns="http://schemas.openxmlformats.org/package/2006/relationships"><Relationship Id="rId11" Type="http://schemas.openxmlformats.org/officeDocument/2006/relationships/slideLayout" Target="../slideLayouts/slideLayout396.xml"/><Relationship Id="rId12" Type="http://schemas.openxmlformats.org/officeDocument/2006/relationships/theme" Target="../theme/theme36.xml"/><Relationship Id="rId1" Type="http://schemas.openxmlformats.org/officeDocument/2006/relationships/slideLayout" Target="../slideLayouts/slideLayout386.xml"/><Relationship Id="rId2" Type="http://schemas.openxmlformats.org/officeDocument/2006/relationships/slideLayout" Target="../slideLayouts/slideLayout387.xml"/><Relationship Id="rId3" Type="http://schemas.openxmlformats.org/officeDocument/2006/relationships/slideLayout" Target="../slideLayouts/slideLayout388.xml"/><Relationship Id="rId4" Type="http://schemas.openxmlformats.org/officeDocument/2006/relationships/slideLayout" Target="../slideLayouts/slideLayout389.xml"/><Relationship Id="rId5" Type="http://schemas.openxmlformats.org/officeDocument/2006/relationships/slideLayout" Target="../slideLayouts/slideLayout390.xml"/><Relationship Id="rId6" Type="http://schemas.openxmlformats.org/officeDocument/2006/relationships/slideLayout" Target="../slideLayouts/slideLayout391.xml"/><Relationship Id="rId7" Type="http://schemas.openxmlformats.org/officeDocument/2006/relationships/slideLayout" Target="../slideLayouts/slideLayout392.xml"/><Relationship Id="rId8" Type="http://schemas.openxmlformats.org/officeDocument/2006/relationships/slideLayout" Target="../slideLayouts/slideLayout393.xml"/><Relationship Id="rId9" Type="http://schemas.openxmlformats.org/officeDocument/2006/relationships/slideLayout" Target="../slideLayouts/slideLayout394.xml"/><Relationship Id="rId10" Type="http://schemas.openxmlformats.org/officeDocument/2006/relationships/slideLayout" Target="../slideLayouts/slideLayout395.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1270000" y="254000"/>
            <a:ext cx="104521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Calibri" charset="0"/>
              </a:rPr>
              <a:t>Click to edit Master title style</a:t>
            </a:r>
          </a:p>
        </p:txBody>
      </p:sp>
      <p:sp>
        <p:nvSpPr>
          <p:cNvPr id="1027" name="Rectangle 2"/>
          <p:cNvSpPr>
            <a:spLocks noGrp="1" noChangeArrowheads="1"/>
          </p:cNvSpPr>
          <p:nvPr>
            <p:ph type="body" idx="1"/>
          </p:nvPr>
        </p:nvSpPr>
        <p:spPr bwMode="auto">
          <a:xfrm>
            <a:off x="1270000" y="1295400"/>
            <a:ext cx="10452100" cy="845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ransition/>
  <p:txStyles>
    <p:titleStyle>
      <a:lvl1pPr algn="ctr" rtl="0" eaLnBrk="0" fontAlgn="base" hangingPunct="0">
        <a:spcBef>
          <a:spcPct val="0"/>
        </a:spcBef>
        <a:spcAft>
          <a:spcPct val="0"/>
        </a:spcAft>
        <a:defRPr sz="4400">
          <a:solidFill>
            <a:schemeClr val="tx1"/>
          </a:solidFill>
          <a:latin typeface="+mj-lt"/>
          <a:ea typeface="+mj-ea"/>
          <a:cs typeface="+mj-cs"/>
          <a:sym typeface="Calibri" charset="0"/>
        </a:defRPr>
      </a:lvl1pPr>
      <a:lvl2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4400">
          <a:solidFill>
            <a:schemeClr val="tx1"/>
          </a:solidFill>
          <a:latin typeface="Calibri" charset="0"/>
          <a:ea typeface="ヒラギノ角ゴ ProN W3" charset="0"/>
          <a:cs typeface="ヒラギノ角ゴ ProN W3" charset="0"/>
          <a:sym typeface="Calibri" charset="0"/>
        </a:defRPr>
      </a:lvl9pPr>
    </p:titleStyle>
    <p:bodyStyle>
      <a:lvl1pPr marL="685800" indent="-571500" algn="l" rtl="0" eaLnBrk="0" fontAlgn="base" hangingPunct="0">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1pPr>
      <a:lvl2pPr marL="1130300" indent="-571500" algn="l" rtl="0" eaLnBrk="0" fontAlgn="base" hangingPunct="0">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2pPr>
      <a:lvl3pPr marL="1574800" indent="-571500" algn="l" rtl="0" eaLnBrk="0" fontAlgn="base" hangingPunct="0">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3pPr>
      <a:lvl4pPr marL="2019300" indent="-571500" algn="l" rtl="0" eaLnBrk="0" fontAlgn="base" hangingPunct="0">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4pPr>
      <a:lvl5pPr marL="2463800" indent="-571500" algn="l" rtl="0" eaLnBrk="0" fontAlgn="base" hangingPunct="0">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5pPr>
      <a:lvl6pPr marL="2921000" indent="-571500" algn="l" rtl="0" fontAlgn="base">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6pPr>
      <a:lvl7pPr marL="3378200" indent="-571500" algn="l" rtl="0" fontAlgn="base">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7pPr>
      <a:lvl8pPr marL="3835400" indent="-571500" algn="l" rtl="0" fontAlgn="base">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8pPr>
      <a:lvl9pPr marL="4292600" indent="-571500" algn="l" rtl="0" fontAlgn="base">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Rectangle 1"/>
          <p:cNvSpPr>
            <a:spLocks noGrp="1" noChangeArrowheads="1"/>
          </p:cNvSpPr>
          <p:nvPr>
            <p:ph type="title"/>
          </p:nvPr>
        </p:nvSpPr>
        <p:spPr bwMode="auto">
          <a:xfrm>
            <a:off x="647700" y="390525"/>
            <a:ext cx="117094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55299" name="Rectangle 2"/>
          <p:cNvSpPr>
            <a:spLocks noGrp="1" noChangeArrowheads="1"/>
          </p:cNvSpPr>
          <p:nvPr>
            <p:ph type="body" idx="1"/>
          </p:nvPr>
        </p:nvSpPr>
        <p:spPr bwMode="auto">
          <a:xfrm>
            <a:off x="647700" y="2273300"/>
            <a:ext cx="11709400" cy="643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34819" name="Text Box 3"/>
          <p:cNvSpPr txBox="1">
            <a:spLocks noGrp="1" noChangeArrowheads="1"/>
          </p:cNvSpPr>
          <p:nvPr>
            <p:ph type="sldNum" sz="quarter" idx="4"/>
          </p:nvPr>
        </p:nvSpPr>
        <p:spPr bwMode="auto">
          <a:xfrm>
            <a:off x="12058650" y="9236075"/>
            <a:ext cx="295275" cy="3175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r" eaLnBrk="1" hangingPunct="1">
              <a:defRPr sz="1600">
                <a:solidFill>
                  <a:srgbClr val="878787"/>
                </a:solidFill>
                <a:latin typeface="Calibri" charset="0"/>
                <a:ea typeface="ＭＳ Ｐゴシック" charset="-128"/>
                <a:sym typeface="Calibri" charset="0"/>
              </a:defRPr>
            </a:lvl1pPr>
          </a:lstStyle>
          <a:p>
            <a:pPr>
              <a:defRPr/>
            </a:pPr>
            <a:fld id="{BE009DDF-C29E-1C4D-801C-C725D4EEE2E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048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049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621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193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765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9337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909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481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1"/>
          <p:cNvSpPr>
            <a:spLocks noGrp="1" noChangeArrowheads="1"/>
          </p:cNvSpPr>
          <p:nvPr>
            <p:ph type="title"/>
          </p:nvPr>
        </p:nvSpPr>
        <p:spPr bwMode="auto">
          <a:xfrm>
            <a:off x="1270000" y="254000"/>
            <a:ext cx="10464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67587" name="Rectangle 2"/>
          <p:cNvSpPr>
            <a:spLocks noGrp="1" noChangeArrowheads="1"/>
          </p:cNvSpPr>
          <p:nvPr>
            <p:ph type="body" idx="1"/>
          </p:nvPr>
        </p:nvSpPr>
        <p:spPr bwMode="auto">
          <a:xfrm>
            <a:off x="1270000" y="2768600"/>
            <a:ext cx="104648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282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27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171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16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073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30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3987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450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610" name="Rectangle 1"/>
          <p:cNvSpPr>
            <a:spLocks noGrp="1" noChangeArrowheads="1"/>
          </p:cNvSpPr>
          <p:nvPr>
            <p:ph type="title"/>
          </p:nvPr>
        </p:nvSpPr>
        <p:spPr bwMode="auto">
          <a:xfrm>
            <a:off x="647700" y="0"/>
            <a:ext cx="11709400" cy="240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68611" name="Rectangle 2"/>
          <p:cNvSpPr>
            <a:spLocks noGrp="1" noChangeArrowheads="1"/>
          </p:cNvSpPr>
          <p:nvPr>
            <p:ph type="body" idx="1"/>
          </p:nvPr>
        </p:nvSpPr>
        <p:spPr bwMode="auto">
          <a:xfrm>
            <a:off x="647700" y="2273300"/>
            <a:ext cx="11709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ransition/>
  <p:txStyles>
    <p:titleStyle>
      <a:lvl1pPr algn="ctr" rtl="0" eaLnBrk="0" fontAlgn="base" hangingPunct="0">
        <a:spcBef>
          <a:spcPct val="0"/>
        </a:spcBef>
        <a:spcAft>
          <a:spcPct val="0"/>
        </a:spcAft>
        <a:defRPr sz="5800">
          <a:solidFill>
            <a:schemeClr val="tx1"/>
          </a:solidFill>
          <a:latin typeface="+mj-lt"/>
          <a:ea typeface="+mj-ea"/>
          <a:cs typeface="+mj-cs"/>
          <a:sym typeface="Calibri" charset="0"/>
        </a:defRPr>
      </a:lvl1pPr>
      <a:lvl2pPr algn="ctr" rtl="0" eaLnBrk="0" fontAlgn="base" hangingPunct="0">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200">
          <a:solidFill>
            <a:schemeClr val="tx1"/>
          </a:solidFill>
          <a:latin typeface="+mn-lt"/>
          <a:ea typeface="+mn-ea"/>
          <a:cs typeface="+mn-cs"/>
          <a:sym typeface="Calibri" charset="0"/>
        </a:defRPr>
      </a:lvl1pPr>
      <a:lvl2pPr marL="579438" indent="-285750" algn="l" rtl="0" eaLnBrk="0" fontAlgn="base" hangingPunct="0">
        <a:spcBef>
          <a:spcPts val="1000"/>
        </a:spcBef>
        <a:spcAft>
          <a:spcPct val="0"/>
        </a:spcAft>
        <a:buClr>
          <a:srgbClr val="000000"/>
        </a:buClr>
        <a:buSzPct val="100000"/>
        <a:buFont typeface="Arial" charset="0"/>
        <a:buChar char="–"/>
        <a:defRPr sz="3600">
          <a:solidFill>
            <a:schemeClr val="tx1"/>
          </a:solidFill>
          <a:latin typeface="+mn-lt"/>
          <a:ea typeface="+mn-ea"/>
          <a:cs typeface="+mn-cs"/>
          <a:sym typeface="Calibri" charset="0"/>
        </a:defRPr>
      </a:lvl2pPr>
      <a:lvl3pPr marL="979488" indent="-228600" algn="l" rtl="0" eaLnBrk="0" fontAlgn="base" hangingPunct="0">
        <a:spcBef>
          <a:spcPts val="900"/>
        </a:spcBef>
        <a:spcAft>
          <a:spcPct val="0"/>
        </a:spcAft>
        <a:buClr>
          <a:srgbClr val="000000"/>
        </a:buClr>
        <a:buSzPct val="100000"/>
        <a:buFont typeface="Arial" charset="0"/>
        <a:buChar char="•"/>
        <a:defRPr sz="3000">
          <a:solidFill>
            <a:schemeClr val="tx1"/>
          </a:solidFill>
          <a:latin typeface="+mn-lt"/>
          <a:ea typeface="+mn-ea"/>
          <a:cs typeface="+mn-cs"/>
          <a:sym typeface="Calibri" charset="0"/>
        </a:defRPr>
      </a:lvl3pPr>
      <a:lvl4pPr marL="1436688"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4pPr>
      <a:lvl5pPr marL="1893888"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5pPr>
      <a:lvl6pPr marL="2351088"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6pPr>
      <a:lvl7pPr marL="2808288"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7pPr>
      <a:lvl8pPr marL="3265488"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8pPr>
      <a:lvl9pPr marL="3722688"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1"/>
          <p:cNvSpPr>
            <a:spLocks noGrp="1" noChangeArrowheads="1"/>
          </p:cNvSpPr>
          <p:nvPr>
            <p:ph type="title"/>
          </p:nvPr>
        </p:nvSpPr>
        <p:spPr bwMode="auto">
          <a:xfrm>
            <a:off x="647700" y="130175"/>
            <a:ext cx="117094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40962" name="Text Box 2"/>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78787"/>
                </a:solidFill>
                <a:latin typeface="Calibri" charset="0"/>
                <a:ea typeface="ＭＳ Ｐゴシック" charset="-128"/>
                <a:sym typeface="Calibri" charset="0"/>
              </a:defRPr>
            </a:lvl1pPr>
          </a:lstStyle>
          <a:p>
            <a:pPr>
              <a:defRPr/>
            </a:pPr>
            <a:fld id="{CEAA6376-D025-FB4D-BF3E-47A9932C6BA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826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82688"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6398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970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5542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30114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4686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9258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1"/>
          <p:cNvSpPr>
            <a:spLocks noGrp="1" noChangeArrowheads="1"/>
          </p:cNvSpPr>
          <p:nvPr>
            <p:ph type="title"/>
          </p:nvPr>
        </p:nvSpPr>
        <p:spPr bwMode="auto">
          <a:xfrm>
            <a:off x="977900" y="2624138"/>
            <a:ext cx="11049000" cy="290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81923" name="Rectangle 2"/>
          <p:cNvSpPr>
            <a:spLocks noGrp="1" noChangeArrowheads="1"/>
          </p:cNvSpPr>
          <p:nvPr>
            <p:ph type="body" idx="1"/>
          </p:nvPr>
        </p:nvSpPr>
        <p:spPr bwMode="auto">
          <a:xfrm>
            <a:off x="1955800" y="5524500"/>
            <a:ext cx="9105900" cy="42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41987" name="Text Box 3"/>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78787"/>
                </a:solidFill>
                <a:latin typeface="Calibri" charset="0"/>
                <a:ea typeface="ＭＳ Ｐゴシック" charset="-128"/>
                <a:sym typeface="Calibri" charset="0"/>
              </a:defRPr>
            </a:lvl1pPr>
          </a:lstStyle>
          <a:p>
            <a:pPr>
              <a:defRPr/>
            </a:pPr>
            <a:fld id="{1A7CB507-4272-1A47-B43D-5EE5C8E253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42900" indent="-342900" algn="ctr" rtl="0" eaLnBrk="0" fontAlgn="base" hangingPunct="0">
        <a:spcBef>
          <a:spcPts val="1100"/>
        </a:spcBef>
        <a:spcAft>
          <a:spcPct val="0"/>
        </a:spcAft>
        <a:defRPr sz="4400">
          <a:solidFill>
            <a:srgbClr val="878787"/>
          </a:solidFill>
          <a:latin typeface="+mn-lt"/>
          <a:ea typeface="+mn-ea"/>
          <a:cs typeface="+mn-cs"/>
          <a:sym typeface="Calibri" charset="0"/>
        </a:defRPr>
      </a:lvl1pPr>
      <a:lvl2pPr marL="419100" indent="38100" algn="ctr" rtl="0" eaLnBrk="0" fontAlgn="base" hangingPunct="0">
        <a:spcBef>
          <a:spcPts val="1000"/>
        </a:spcBef>
        <a:spcAft>
          <a:spcPct val="0"/>
        </a:spcAft>
        <a:defRPr sz="3800">
          <a:solidFill>
            <a:srgbClr val="878787"/>
          </a:solidFill>
          <a:latin typeface="+mn-lt"/>
          <a:ea typeface="+mn-ea"/>
          <a:cs typeface="+mn-cs"/>
          <a:sym typeface="Calibri" charset="0"/>
        </a:defRPr>
      </a:lvl2pPr>
      <a:lvl3pPr marL="876300" indent="38100" algn="ctr" rtl="0" eaLnBrk="0" fontAlgn="base" hangingPunct="0">
        <a:spcBef>
          <a:spcPts val="800"/>
        </a:spcBef>
        <a:spcAft>
          <a:spcPct val="0"/>
        </a:spcAft>
        <a:defRPr sz="3400">
          <a:solidFill>
            <a:srgbClr val="878787"/>
          </a:solidFill>
          <a:latin typeface="+mn-lt"/>
          <a:ea typeface="+mn-ea"/>
          <a:cs typeface="+mn-cs"/>
          <a:sym typeface="Calibri" charset="0"/>
        </a:defRPr>
      </a:lvl3pPr>
      <a:lvl4pPr marL="1333500" indent="38100" algn="ctr" rtl="0" eaLnBrk="0" fontAlgn="base" hangingPunct="0">
        <a:spcBef>
          <a:spcPts val="700"/>
        </a:spcBef>
        <a:spcAft>
          <a:spcPct val="0"/>
        </a:spcAft>
        <a:defRPr sz="2800">
          <a:solidFill>
            <a:srgbClr val="878787"/>
          </a:solidFill>
          <a:latin typeface="+mn-lt"/>
          <a:ea typeface="+mn-ea"/>
          <a:cs typeface="+mn-cs"/>
          <a:sym typeface="Calibri" charset="0"/>
        </a:defRPr>
      </a:lvl4pPr>
      <a:lvl5pPr marL="1790700" indent="38100" algn="ctr" rtl="0" eaLnBrk="0" fontAlgn="base" hangingPunct="0">
        <a:spcBef>
          <a:spcPts val="700"/>
        </a:spcBef>
        <a:spcAft>
          <a:spcPct val="0"/>
        </a:spcAft>
        <a:defRPr sz="2800">
          <a:solidFill>
            <a:srgbClr val="878787"/>
          </a:solidFill>
          <a:latin typeface="+mn-lt"/>
          <a:ea typeface="+mn-ea"/>
          <a:cs typeface="+mn-cs"/>
          <a:sym typeface="Calibri" charset="0"/>
        </a:defRPr>
      </a:lvl5pPr>
      <a:lvl6pPr marL="2247900" algn="ctr" rtl="0" fontAlgn="base">
        <a:spcBef>
          <a:spcPts val="700"/>
        </a:spcBef>
        <a:spcAft>
          <a:spcPct val="0"/>
        </a:spcAft>
        <a:defRPr sz="2800">
          <a:solidFill>
            <a:srgbClr val="878787"/>
          </a:solidFill>
          <a:latin typeface="+mn-lt"/>
          <a:ea typeface="+mn-ea"/>
          <a:cs typeface="+mn-cs"/>
          <a:sym typeface="Calibri" charset="0"/>
        </a:defRPr>
      </a:lvl6pPr>
      <a:lvl7pPr marL="2705100" algn="ctr" rtl="0" fontAlgn="base">
        <a:spcBef>
          <a:spcPts val="700"/>
        </a:spcBef>
        <a:spcAft>
          <a:spcPct val="0"/>
        </a:spcAft>
        <a:defRPr sz="2800">
          <a:solidFill>
            <a:srgbClr val="878787"/>
          </a:solidFill>
          <a:latin typeface="+mn-lt"/>
          <a:ea typeface="+mn-ea"/>
          <a:cs typeface="+mn-cs"/>
          <a:sym typeface="Calibri" charset="0"/>
        </a:defRPr>
      </a:lvl7pPr>
      <a:lvl8pPr marL="3162300" algn="ctr" rtl="0" fontAlgn="base">
        <a:spcBef>
          <a:spcPts val="700"/>
        </a:spcBef>
        <a:spcAft>
          <a:spcPct val="0"/>
        </a:spcAft>
        <a:defRPr sz="2800">
          <a:solidFill>
            <a:srgbClr val="878787"/>
          </a:solidFill>
          <a:latin typeface="+mn-lt"/>
          <a:ea typeface="+mn-ea"/>
          <a:cs typeface="+mn-cs"/>
          <a:sym typeface="Calibri" charset="0"/>
        </a:defRPr>
      </a:lvl8pPr>
      <a:lvl9pPr marL="3619500" algn="ctr" rtl="0" fontAlgn="base">
        <a:spcBef>
          <a:spcPts val="700"/>
        </a:spcBef>
        <a:spcAft>
          <a:spcPct val="0"/>
        </a:spcAft>
        <a:defRPr sz="2800">
          <a:solidFill>
            <a:srgbClr val="878787"/>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09" name="Text Box 1"/>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78787"/>
                </a:solidFill>
                <a:latin typeface="Calibri" charset="0"/>
                <a:ea typeface="ＭＳ Ｐゴシック" charset="-128"/>
                <a:sym typeface="Calibri" charset="0"/>
              </a:defRPr>
            </a:lvl1pPr>
          </a:lstStyle>
          <a:p>
            <a:pPr>
              <a:defRPr/>
            </a:pPr>
            <a:fld id="{7DF02936-4445-5F49-BC0E-CAAE0590967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p:hf hdr="0" ftr="0" dt="0"/>
  <p:txStyles>
    <p:titleStyle>
      <a:lvl1pPr marL="39688" indent="-39688" algn="ctr" rtl="0" eaLnBrk="0" fontAlgn="base" hangingPunct="0">
        <a:spcBef>
          <a:spcPct val="0"/>
        </a:spcBef>
        <a:spcAft>
          <a:spcPct val="0"/>
        </a:spcAft>
        <a:defRPr sz="6200">
          <a:solidFill>
            <a:schemeClr val="tx1"/>
          </a:solidFill>
          <a:latin typeface="+mj-lt"/>
          <a:ea typeface="+mj-ea"/>
          <a:cs typeface="+mj-cs"/>
          <a:sym typeface="Calibri" charset="0"/>
        </a:defRPr>
      </a:lvl1pPr>
      <a:lvl2pPr marL="39688" indent="-39688"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marL="39688" indent="-39688"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marL="39688" indent="-39688"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marL="39688" indent="-39688"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96888"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54088"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411288"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68488"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826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82688"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6398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970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5542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30114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4686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9258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6498" name="Rectangle 1"/>
          <p:cNvSpPr>
            <a:spLocks noGrp="1" noChangeArrowheads="1"/>
          </p:cNvSpPr>
          <p:nvPr>
            <p:ph type="title"/>
          </p:nvPr>
        </p:nvSpPr>
        <p:spPr bwMode="auto">
          <a:xfrm>
            <a:off x="1270000" y="442913"/>
            <a:ext cx="10464800" cy="433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Calibri" charset="0"/>
              </a:rPr>
              <a:t>Click to edit Master title style</a:t>
            </a:r>
          </a:p>
        </p:txBody>
      </p:sp>
      <p:sp>
        <p:nvSpPr>
          <p:cNvPr id="106499" name="Rectangle 2"/>
          <p:cNvSpPr>
            <a:spLocks noGrp="1" noChangeArrowheads="1"/>
          </p:cNvSpPr>
          <p:nvPr>
            <p:ph type="body" idx="1"/>
          </p:nvPr>
        </p:nvSpPr>
        <p:spPr bwMode="auto">
          <a:xfrm>
            <a:off x="1270000" y="1993900"/>
            <a:ext cx="10464800" cy="775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25400" tIns="25400" rIns="25400" bIns="254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Lst>
  <p:transition/>
  <p:txStyles>
    <p:titleStyle>
      <a:lvl1pPr algn="ctr" rtl="0" eaLnBrk="0" fontAlgn="base" hangingPunct="0">
        <a:spcBef>
          <a:spcPct val="0"/>
        </a:spcBef>
        <a:spcAft>
          <a:spcPct val="0"/>
        </a:spcAft>
        <a:defRPr sz="7200">
          <a:solidFill>
            <a:schemeClr val="tx1"/>
          </a:solidFill>
          <a:latin typeface="+mj-lt"/>
          <a:ea typeface="+mj-ea"/>
          <a:cs typeface="+mj-cs"/>
          <a:sym typeface="Calibri" charset="0"/>
        </a:defRPr>
      </a:lvl1pPr>
      <a:lvl2pPr algn="ctr" rtl="0" eaLnBrk="0" fontAlgn="base" hangingPunct="0">
        <a:spcBef>
          <a:spcPct val="0"/>
        </a:spcBef>
        <a:spcAft>
          <a:spcPct val="0"/>
        </a:spcAft>
        <a:defRPr sz="7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7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7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7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7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7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7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7200">
          <a:solidFill>
            <a:schemeClr val="tx1"/>
          </a:solidFill>
          <a:latin typeface="Calibri" charset="0"/>
          <a:ea typeface="ヒラギノ角ゴ ProN W3" charset="0"/>
          <a:cs typeface="ヒラギノ角ゴ ProN W3" charset="0"/>
          <a:sym typeface="Calibri" charset="0"/>
        </a:defRPr>
      </a:lvl9pPr>
    </p:titleStyle>
    <p:bodyStyle>
      <a:lvl1pPr marL="239713" indent="-239713" algn="l" rtl="0" eaLnBrk="0" fontAlgn="base" hangingPunct="0">
        <a:spcBef>
          <a:spcPts val="2300"/>
        </a:spcBef>
        <a:spcAft>
          <a:spcPct val="0"/>
        </a:spcAft>
        <a:buClr>
          <a:srgbClr val="000000"/>
        </a:buClr>
        <a:buSzPct val="100000"/>
        <a:buFont typeface="Calibri" charset="0"/>
        <a:buChar char="•"/>
        <a:defRPr sz="3400">
          <a:solidFill>
            <a:schemeClr val="tx1"/>
          </a:solidFill>
          <a:latin typeface="+mn-lt"/>
          <a:ea typeface="+mn-ea"/>
          <a:cs typeface="+mn-cs"/>
          <a:sym typeface="Calibri" charset="0"/>
        </a:defRPr>
      </a:lvl1pPr>
      <a:lvl2pPr marL="496888" indent="-201613" algn="l" rtl="0" eaLnBrk="0" fontAlgn="base" hangingPunct="0">
        <a:spcBef>
          <a:spcPts val="2300"/>
        </a:spcBef>
        <a:spcAft>
          <a:spcPct val="0"/>
        </a:spcAft>
        <a:buClr>
          <a:srgbClr val="000000"/>
        </a:buClr>
        <a:buSzPct val="100000"/>
        <a:buFont typeface="Calibri" charset="0"/>
        <a:buChar char="•"/>
        <a:defRPr sz="3400">
          <a:solidFill>
            <a:schemeClr val="tx1"/>
          </a:solidFill>
          <a:latin typeface="+mn-lt"/>
          <a:ea typeface="+mn-ea"/>
          <a:cs typeface="+mn-cs"/>
          <a:sym typeface="Calibri" charset="0"/>
        </a:defRPr>
      </a:lvl2pPr>
      <a:lvl3pPr marL="777875" indent="-161925" algn="l" rtl="0" eaLnBrk="0" fontAlgn="base" hangingPunct="0">
        <a:spcBef>
          <a:spcPts val="2300"/>
        </a:spcBef>
        <a:spcAft>
          <a:spcPct val="0"/>
        </a:spcAft>
        <a:buClr>
          <a:srgbClr val="000000"/>
        </a:buClr>
        <a:buSzPct val="100000"/>
        <a:buFont typeface="Calibri" charset="0"/>
        <a:buChar char="•"/>
        <a:defRPr sz="3400">
          <a:solidFill>
            <a:schemeClr val="tx1"/>
          </a:solidFill>
          <a:latin typeface="+mn-lt"/>
          <a:ea typeface="+mn-ea"/>
          <a:cs typeface="+mn-cs"/>
          <a:sym typeface="Calibri" charset="0"/>
        </a:defRPr>
      </a:lvl3pPr>
      <a:lvl4pPr marL="1098550" indent="-160338" algn="l" rtl="0" eaLnBrk="0" fontAlgn="base" hangingPunct="0">
        <a:spcBef>
          <a:spcPts val="2300"/>
        </a:spcBef>
        <a:spcAft>
          <a:spcPct val="0"/>
        </a:spcAft>
        <a:buClr>
          <a:srgbClr val="000000"/>
        </a:buClr>
        <a:buSzPct val="100000"/>
        <a:buFont typeface="Calibri" charset="0"/>
        <a:buChar char="•"/>
        <a:defRPr sz="3400">
          <a:solidFill>
            <a:schemeClr val="tx1"/>
          </a:solidFill>
          <a:latin typeface="+mn-lt"/>
          <a:ea typeface="+mn-ea"/>
          <a:cs typeface="+mn-cs"/>
          <a:sym typeface="Calibri" charset="0"/>
        </a:defRPr>
      </a:lvl4pPr>
      <a:lvl5pPr marL="1420813" indent="-161925" algn="l" rtl="0" eaLnBrk="0" fontAlgn="base" hangingPunct="0">
        <a:spcBef>
          <a:spcPts val="2300"/>
        </a:spcBef>
        <a:spcAft>
          <a:spcPct val="0"/>
        </a:spcAft>
        <a:buClr>
          <a:srgbClr val="000000"/>
        </a:buClr>
        <a:buSzPct val="100000"/>
        <a:buFont typeface="Calibri" charset="0"/>
        <a:buChar char="•"/>
        <a:defRPr sz="3400">
          <a:solidFill>
            <a:schemeClr val="tx1"/>
          </a:solidFill>
          <a:latin typeface="+mn-lt"/>
          <a:ea typeface="+mn-ea"/>
          <a:cs typeface="+mn-cs"/>
          <a:sym typeface="Calibri" charset="0"/>
        </a:defRPr>
      </a:lvl5pPr>
      <a:lvl6pPr marL="1878013" indent="-161925" algn="l" rtl="0" fontAlgn="base">
        <a:spcBef>
          <a:spcPts val="2300"/>
        </a:spcBef>
        <a:spcAft>
          <a:spcPct val="0"/>
        </a:spcAft>
        <a:buClr>
          <a:srgbClr val="000000"/>
        </a:buClr>
        <a:buSzPct val="100000"/>
        <a:buFont typeface="Calibri" charset="0"/>
        <a:buChar char="•"/>
        <a:defRPr sz="3400">
          <a:solidFill>
            <a:schemeClr val="tx1"/>
          </a:solidFill>
          <a:latin typeface="+mn-lt"/>
          <a:ea typeface="+mn-ea"/>
          <a:cs typeface="+mn-cs"/>
          <a:sym typeface="Calibri" charset="0"/>
        </a:defRPr>
      </a:lvl6pPr>
      <a:lvl7pPr marL="2335213" indent="-161925" algn="l" rtl="0" fontAlgn="base">
        <a:spcBef>
          <a:spcPts val="2300"/>
        </a:spcBef>
        <a:spcAft>
          <a:spcPct val="0"/>
        </a:spcAft>
        <a:buClr>
          <a:srgbClr val="000000"/>
        </a:buClr>
        <a:buSzPct val="100000"/>
        <a:buFont typeface="Calibri" charset="0"/>
        <a:buChar char="•"/>
        <a:defRPr sz="3400">
          <a:solidFill>
            <a:schemeClr val="tx1"/>
          </a:solidFill>
          <a:latin typeface="+mn-lt"/>
          <a:ea typeface="+mn-ea"/>
          <a:cs typeface="+mn-cs"/>
          <a:sym typeface="Calibri" charset="0"/>
        </a:defRPr>
      </a:lvl7pPr>
      <a:lvl8pPr marL="2792413" indent="-161925" algn="l" rtl="0" fontAlgn="base">
        <a:spcBef>
          <a:spcPts val="2300"/>
        </a:spcBef>
        <a:spcAft>
          <a:spcPct val="0"/>
        </a:spcAft>
        <a:buClr>
          <a:srgbClr val="000000"/>
        </a:buClr>
        <a:buSzPct val="100000"/>
        <a:buFont typeface="Calibri" charset="0"/>
        <a:buChar char="•"/>
        <a:defRPr sz="3400">
          <a:solidFill>
            <a:schemeClr val="tx1"/>
          </a:solidFill>
          <a:latin typeface="+mn-lt"/>
          <a:ea typeface="+mn-ea"/>
          <a:cs typeface="+mn-cs"/>
          <a:sym typeface="Calibri" charset="0"/>
        </a:defRPr>
      </a:lvl8pPr>
      <a:lvl9pPr marL="3249613" indent="-161925" algn="l" rtl="0" fontAlgn="base">
        <a:spcBef>
          <a:spcPts val="2300"/>
        </a:spcBef>
        <a:spcAft>
          <a:spcPct val="0"/>
        </a:spcAft>
        <a:buClr>
          <a:srgbClr val="000000"/>
        </a:buClr>
        <a:buSzPct val="100000"/>
        <a:buFont typeface="Calibri" charset="0"/>
        <a:buChar char="•"/>
        <a:defRPr sz="34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7522" name="Rectangle 1"/>
          <p:cNvSpPr>
            <a:spLocks noGrp="1" noChangeArrowheads="1"/>
          </p:cNvSpPr>
          <p:nvPr>
            <p:ph type="title"/>
          </p:nvPr>
        </p:nvSpPr>
        <p:spPr bwMode="auto">
          <a:xfrm>
            <a:off x="1270000" y="239713"/>
            <a:ext cx="10452100" cy="246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107523" name="Rectangle 2"/>
          <p:cNvSpPr>
            <a:spLocks noGrp="1" noChangeArrowheads="1"/>
          </p:cNvSpPr>
          <p:nvPr>
            <p:ph type="body" idx="1"/>
          </p:nvPr>
        </p:nvSpPr>
        <p:spPr bwMode="auto">
          <a:xfrm>
            <a:off x="1270000" y="2705100"/>
            <a:ext cx="10452100" cy="584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Lst>
  <p:transition/>
  <p:txStyles>
    <p:titleStyle>
      <a:lvl1pPr algn="ctr" rtl="0" eaLnBrk="0" fontAlgn="base" hangingPunct="0">
        <a:spcBef>
          <a:spcPct val="0"/>
        </a:spcBef>
        <a:spcAft>
          <a:spcPct val="0"/>
        </a:spcAft>
        <a:defRPr sz="8200">
          <a:solidFill>
            <a:schemeClr val="tx1"/>
          </a:solidFill>
          <a:latin typeface="+mj-lt"/>
          <a:ea typeface="+mj-ea"/>
          <a:cs typeface="+mj-cs"/>
          <a:sym typeface="Gill Sans" charset="0"/>
        </a:defRPr>
      </a:lvl1pPr>
      <a:lvl2pPr algn="ctr" rtl="0" eaLnBrk="0" fontAlgn="base" hangingPunct="0">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685800" indent="-571500" algn="l" rtl="0" eaLnBrk="0" fontAlgn="base" hangingPunct="0">
        <a:spcBef>
          <a:spcPts val="2400"/>
        </a:spcBef>
        <a:spcAft>
          <a:spcPct val="0"/>
        </a:spcAft>
        <a:buClr>
          <a:srgbClr val="000000"/>
        </a:buClr>
        <a:buSzPct val="171000"/>
        <a:buFont typeface="Gill Sans" charset="0"/>
        <a:buChar char="•"/>
        <a:defRPr sz="3800">
          <a:solidFill>
            <a:schemeClr val="tx1"/>
          </a:solidFill>
          <a:latin typeface="+mn-lt"/>
          <a:ea typeface="+mn-ea"/>
          <a:cs typeface="+mn-cs"/>
          <a:sym typeface="Gill Sans" charset="0"/>
        </a:defRPr>
      </a:lvl1pPr>
      <a:lvl2pPr marL="1130300" indent="-571500" algn="l" rtl="0" eaLnBrk="0" fontAlgn="base" hangingPunct="0">
        <a:spcBef>
          <a:spcPts val="2400"/>
        </a:spcBef>
        <a:spcAft>
          <a:spcPct val="0"/>
        </a:spcAft>
        <a:buClr>
          <a:srgbClr val="000000"/>
        </a:buClr>
        <a:buSzPct val="171000"/>
        <a:buFont typeface="Gill Sans" charset="0"/>
        <a:buChar char="•"/>
        <a:defRPr sz="3800">
          <a:solidFill>
            <a:schemeClr val="tx1"/>
          </a:solidFill>
          <a:latin typeface="+mn-lt"/>
          <a:ea typeface="+mn-ea"/>
          <a:cs typeface="+mn-cs"/>
          <a:sym typeface="Gill Sans" charset="0"/>
        </a:defRPr>
      </a:lvl2pPr>
      <a:lvl3pPr marL="1574800" indent="-571500" algn="l" rtl="0" eaLnBrk="0" fontAlgn="base" hangingPunct="0">
        <a:spcBef>
          <a:spcPts val="2400"/>
        </a:spcBef>
        <a:spcAft>
          <a:spcPct val="0"/>
        </a:spcAft>
        <a:buClr>
          <a:srgbClr val="000000"/>
        </a:buClr>
        <a:buSzPct val="171000"/>
        <a:buFont typeface="Gill Sans" charset="0"/>
        <a:buChar char="•"/>
        <a:defRPr sz="3800">
          <a:solidFill>
            <a:schemeClr val="tx1"/>
          </a:solidFill>
          <a:latin typeface="+mn-lt"/>
          <a:ea typeface="+mn-ea"/>
          <a:cs typeface="+mn-cs"/>
          <a:sym typeface="Gill Sans" charset="0"/>
        </a:defRPr>
      </a:lvl3pPr>
      <a:lvl4pPr marL="2019300" indent="-571500" algn="l" rtl="0" eaLnBrk="0" fontAlgn="base" hangingPunct="0">
        <a:spcBef>
          <a:spcPts val="2400"/>
        </a:spcBef>
        <a:spcAft>
          <a:spcPct val="0"/>
        </a:spcAft>
        <a:buClr>
          <a:srgbClr val="000000"/>
        </a:buClr>
        <a:buSzPct val="171000"/>
        <a:buFont typeface="Gill Sans" charset="0"/>
        <a:buChar char="•"/>
        <a:defRPr sz="3800">
          <a:solidFill>
            <a:schemeClr val="tx1"/>
          </a:solidFill>
          <a:latin typeface="+mn-lt"/>
          <a:ea typeface="+mn-ea"/>
          <a:cs typeface="+mn-cs"/>
          <a:sym typeface="Gill Sans" charset="0"/>
        </a:defRPr>
      </a:lvl4pPr>
      <a:lvl5pPr marL="2463800" indent="-571500" algn="l" rtl="0" eaLnBrk="0" fontAlgn="base" hangingPunct="0">
        <a:spcBef>
          <a:spcPts val="2400"/>
        </a:spcBef>
        <a:spcAft>
          <a:spcPct val="0"/>
        </a:spcAft>
        <a:buClr>
          <a:srgbClr val="000000"/>
        </a:buClr>
        <a:buSzPct val="171000"/>
        <a:buFont typeface="Gill Sans" charset="0"/>
        <a:buChar char="•"/>
        <a:defRPr sz="3800">
          <a:solidFill>
            <a:schemeClr val="tx1"/>
          </a:solidFill>
          <a:latin typeface="+mn-lt"/>
          <a:ea typeface="+mn-ea"/>
          <a:cs typeface="+mn-cs"/>
          <a:sym typeface="Gill Sans" charset="0"/>
        </a:defRPr>
      </a:lvl5pPr>
      <a:lvl6pPr marL="2921000" indent="-571500" algn="l" rtl="0" fontAlgn="base">
        <a:spcBef>
          <a:spcPts val="2400"/>
        </a:spcBef>
        <a:spcAft>
          <a:spcPct val="0"/>
        </a:spcAft>
        <a:buClr>
          <a:srgbClr val="000000"/>
        </a:buClr>
        <a:buSzPct val="171000"/>
        <a:buFont typeface="Gill Sans" charset="0"/>
        <a:buChar char="•"/>
        <a:defRPr sz="3800">
          <a:solidFill>
            <a:schemeClr val="tx1"/>
          </a:solidFill>
          <a:latin typeface="+mn-lt"/>
          <a:ea typeface="+mn-ea"/>
          <a:cs typeface="+mn-cs"/>
          <a:sym typeface="Gill Sans" charset="0"/>
        </a:defRPr>
      </a:lvl6pPr>
      <a:lvl7pPr marL="3378200" indent="-571500" algn="l" rtl="0" fontAlgn="base">
        <a:spcBef>
          <a:spcPts val="2400"/>
        </a:spcBef>
        <a:spcAft>
          <a:spcPct val="0"/>
        </a:spcAft>
        <a:buClr>
          <a:srgbClr val="000000"/>
        </a:buClr>
        <a:buSzPct val="171000"/>
        <a:buFont typeface="Gill Sans" charset="0"/>
        <a:buChar char="•"/>
        <a:defRPr sz="3800">
          <a:solidFill>
            <a:schemeClr val="tx1"/>
          </a:solidFill>
          <a:latin typeface="+mn-lt"/>
          <a:ea typeface="+mn-ea"/>
          <a:cs typeface="+mn-cs"/>
          <a:sym typeface="Gill Sans" charset="0"/>
        </a:defRPr>
      </a:lvl7pPr>
      <a:lvl8pPr marL="3835400" indent="-571500" algn="l" rtl="0" fontAlgn="base">
        <a:spcBef>
          <a:spcPts val="2400"/>
        </a:spcBef>
        <a:spcAft>
          <a:spcPct val="0"/>
        </a:spcAft>
        <a:buClr>
          <a:srgbClr val="000000"/>
        </a:buClr>
        <a:buSzPct val="171000"/>
        <a:buFont typeface="Gill Sans" charset="0"/>
        <a:buChar char="•"/>
        <a:defRPr sz="3800">
          <a:solidFill>
            <a:schemeClr val="tx1"/>
          </a:solidFill>
          <a:latin typeface="+mn-lt"/>
          <a:ea typeface="+mn-ea"/>
          <a:cs typeface="+mn-cs"/>
          <a:sym typeface="Gill Sans" charset="0"/>
        </a:defRPr>
      </a:lvl8pPr>
      <a:lvl9pPr marL="4292600" indent="-571500" algn="l" rtl="0" fontAlgn="base">
        <a:spcBef>
          <a:spcPts val="2400"/>
        </a:spcBef>
        <a:spcAft>
          <a:spcPct val="0"/>
        </a:spcAft>
        <a:buClr>
          <a:srgbClr val="000000"/>
        </a:buClr>
        <a:buSzPct val="171000"/>
        <a:buFont typeface="Gill Sans" charset="0"/>
        <a:buChar char="•"/>
        <a:defRPr sz="3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1"/>
          <p:cNvSpPr>
            <a:spLocks noGrp="1" noChangeArrowheads="1"/>
          </p:cNvSpPr>
          <p:nvPr>
            <p:ph type="title"/>
          </p:nvPr>
        </p:nvSpPr>
        <p:spPr bwMode="auto">
          <a:xfrm>
            <a:off x="647700" y="133350"/>
            <a:ext cx="11709400"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108547" name="Rectangle 2"/>
          <p:cNvSpPr>
            <a:spLocks noGrp="1" noChangeArrowheads="1"/>
          </p:cNvSpPr>
          <p:nvPr>
            <p:ph type="body" idx="1"/>
          </p:nvPr>
        </p:nvSpPr>
        <p:spPr bwMode="auto">
          <a:xfrm>
            <a:off x="647700" y="2273300"/>
            <a:ext cx="11709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46083" name="Text Box 3"/>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78787"/>
                </a:solidFill>
                <a:latin typeface="Calibri" charset="0"/>
                <a:ea typeface="ＭＳ Ｐゴシック" charset="-128"/>
                <a:sym typeface="Calibri" charset="0"/>
              </a:defRPr>
            </a:lvl1pPr>
          </a:lstStyle>
          <a:p>
            <a:pPr>
              <a:defRPr/>
            </a:pPr>
            <a:fld id="{42506F71-3C21-5F4F-86BB-DEBB0C6F3A2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6667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0668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240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9812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384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8956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528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100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0834" name="Rectangle 1"/>
          <p:cNvSpPr>
            <a:spLocks noGrp="1" noChangeArrowheads="1"/>
          </p:cNvSpPr>
          <p:nvPr>
            <p:ph type="title"/>
          </p:nvPr>
        </p:nvSpPr>
        <p:spPr bwMode="auto">
          <a:xfrm>
            <a:off x="1270000" y="239713"/>
            <a:ext cx="10464800" cy="246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120835" name="Rectangle 2"/>
          <p:cNvSpPr>
            <a:spLocks noGrp="1" noChangeArrowheads="1"/>
          </p:cNvSpPr>
          <p:nvPr>
            <p:ph type="body" idx="1"/>
          </p:nvPr>
        </p:nvSpPr>
        <p:spPr bwMode="auto">
          <a:xfrm>
            <a:off x="1270000" y="2705100"/>
            <a:ext cx="10464800" cy="584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366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1pPr>
      <a:lvl2pPr marL="11811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2pPr>
      <a:lvl3pPr marL="16256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3pPr>
      <a:lvl4pPr marL="20701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4pPr>
      <a:lvl5pPr marL="2514600" indent="-571500" algn="l" rtl="0" eaLnBrk="0" fontAlgn="base" hangingPunct="0">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5pPr>
      <a:lvl6pPr marL="2971800"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6pPr>
      <a:lvl7pPr marL="3429000"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7pPr>
      <a:lvl8pPr marL="3886200"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8pPr>
      <a:lvl9pPr marL="4343400" indent="-571500" algn="l" rtl="0" fontAlgn="base">
        <a:spcBef>
          <a:spcPts val="2400"/>
        </a:spcBef>
        <a:spcAft>
          <a:spcPct val="0"/>
        </a:spcAft>
        <a:buClr>
          <a:srgbClr val="000000"/>
        </a:buClr>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647700" y="0"/>
            <a:ext cx="11709400" cy="240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Arial" charset="0"/>
              </a:rPr>
              <a:t>Click to edit Master title style</a:t>
            </a:r>
          </a:p>
        </p:txBody>
      </p:sp>
      <p:sp>
        <p:nvSpPr>
          <p:cNvPr id="2051" name="Rectangle 2"/>
          <p:cNvSpPr>
            <a:spLocks noGrp="1" noChangeArrowheads="1"/>
          </p:cNvSpPr>
          <p:nvPr>
            <p:ph type="body" idx="1"/>
          </p:nvPr>
        </p:nvSpPr>
        <p:spPr bwMode="auto">
          <a:xfrm>
            <a:off x="647700" y="2273300"/>
            <a:ext cx="5740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Arial" charset="0"/>
              </a:rPr>
              <a:t>Click to edit Master text styles</a:t>
            </a:r>
          </a:p>
          <a:p>
            <a:pPr lvl="1"/>
            <a:r>
              <a:rPr lang="en-US" altLang="en-US">
                <a:sym typeface="Arial" charset="0"/>
              </a:rPr>
              <a:t>Second level</a:t>
            </a:r>
          </a:p>
          <a:p>
            <a:pPr lvl="2"/>
            <a:r>
              <a:rPr lang="en-US" altLang="en-US">
                <a:sym typeface="Arial" charset="0"/>
              </a:rPr>
              <a:t>Third level</a:t>
            </a:r>
          </a:p>
          <a:p>
            <a:pPr lvl="3"/>
            <a:r>
              <a:rPr lang="en-US" altLang="en-US">
                <a:sym typeface="Arial" charset="0"/>
              </a:rPr>
              <a:t>Fourth level</a:t>
            </a:r>
          </a:p>
          <a:p>
            <a:pPr lvl="4"/>
            <a:r>
              <a:rPr lang="en-US" altLang="en-US">
                <a:sym typeface="Arial" charset="0"/>
              </a:rPr>
              <a:t>Fifth level</a:t>
            </a: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ransition/>
  <p:txStyles>
    <p:titleStyle>
      <a:lvl1pPr algn="ctr" rtl="0" eaLnBrk="0" fontAlgn="base" hangingPunct="0">
        <a:spcBef>
          <a:spcPct val="0"/>
        </a:spcBef>
        <a:spcAft>
          <a:spcPct val="0"/>
        </a:spcAft>
        <a:defRPr sz="5800">
          <a:solidFill>
            <a:schemeClr val="tx1"/>
          </a:solidFill>
          <a:latin typeface="+mj-lt"/>
          <a:ea typeface="+mj-ea"/>
          <a:cs typeface="+mj-cs"/>
          <a:sym typeface="Arial" charset="0"/>
        </a:defRPr>
      </a:lvl1pPr>
      <a:lvl2pPr algn="ctr" rtl="0" eaLnBrk="0" fontAlgn="base" hangingPunct="0">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2pPr>
      <a:lvl3pPr algn="ctr" rtl="0" eaLnBrk="0" fontAlgn="base" hangingPunct="0">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3pPr>
      <a:lvl4pPr algn="ctr" rtl="0" eaLnBrk="0" fontAlgn="base" hangingPunct="0">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4pPr>
      <a:lvl5pPr algn="ctr" rtl="0" eaLnBrk="0" fontAlgn="base" hangingPunct="0">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5pPr>
      <a:lvl6pPr marL="457200" algn="ctr" rtl="0" fontAlgn="base">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6pPr>
      <a:lvl7pPr marL="914400" algn="ctr" rtl="0" fontAlgn="base">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7pPr>
      <a:lvl8pPr marL="1371600" algn="ctr" rtl="0" fontAlgn="base">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8pPr>
      <a:lvl9pPr marL="1828800" algn="ctr" rtl="0" fontAlgn="base">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200">
          <a:solidFill>
            <a:schemeClr val="tx1"/>
          </a:solidFill>
          <a:latin typeface="+mn-lt"/>
          <a:ea typeface="+mn-ea"/>
          <a:cs typeface="+mn-cs"/>
          <a:sym typeface="Arial" charset="0"/>
        </a:defRPr>
      </a:lvl1pPr>
      <a:lvl2pPr marL="590550" indent="-285750" algn="l" rtl="0" eaLnBrk="0" fontAlgn="base" hangingPunct="0">
        <a:spcBef>
          <a:spcPts val="1000"/>
        </a:spcBef>
        <a:spcAft>
          <a:spcPct val="0"/>
        </a:spcAft>
        <a:buClr>
          <a:srgbClr val="000000"/>
        </a:buClr>
        <a:buSzPct val="100000"/>
        <a:buFont typeface="Arial" charset="0"/>
        <a:buChar char="–"/>
        <a:defRPr sz="3600">
          <a:solidFill>
            <a:schemeClr val="tx1"/>
          </a:solidFill>
          <a:latin typeface="+mn-lt"/>
          <a:ea typeface="+mn-ea"/>
          <a:cs typeface="+mn-cs"/>
          <a:sym typeface="Arial" charset="0"/>
        </a:defRPr>
      </a:lvl2pPr>
      <a:lvl3pPr marL="990600" indent="-228600" algn="l" rtl="0" eaLnBrk="0" fontAlgn="base" hangingPunct="0">
        <a:spcBef>
          <a:spcPts val="900"/>
        </a:spcBef>
        <a:spcAft>
          <a:spcPct val="0"/>
        </a:spcAft>
        <a:buClr>
          <a:srgbClr val="000000"/>
        </a:buClr>
        <a:buSzPct val="100000"/>
        <a:buFont typeface="Arial" charset="0"/>
        <a:buChar char="•"/>
        <a:defRPr sz="3000">
          <a:solidFill>
            <a:schemeClr val="tx1"/>
          </a:solidFill>
          <a:latin typeface="+mn-lt"/>
          <a:ea typeface="+mn-ea"/>
          <a:cs typeface="+mn-cs"/>
          <a:sym typeface="Arial" charset="0"/>
        </a:defRPr>
      </a:lvl3pPr>
      <a:lvl4pPr marL="1447800"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4pPr>
      <a:lvl5pPr marL="1905000"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5pPr>
      <a:lvl6pPr marL="23622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6pPr>
      <a:lvl7pPr marL="28194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7pPr>
      <a:lvl8pPr marL="32766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8pPr>
      <a:lvl9pPr marL="37338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1"/>
          <p:cNvSpPr>
            <a:spLocks noGrp="1" noChangeArrowheads="1"/>
          </p:cNvSpPr>
          <p:nvPr>
            <p:ph type="title"/>
          </p:nvPr>
        </p:nvSpPr>
        <p:spPr bwMode="auto">
          <a:xfrm>
            <a:off x="3378200" y="5600700"/>
            <a:ext cx="6248400"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Calibri Bold" charset="0"/>
              </a:rPr>
              <a:t>Click to edit Master title style</a:t>
            </a:r>
          </a:p>
        </p:txBody>
      </p:sp>
    </p:spTree>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Lst>
  <p:transition/>
  <p:txStyles>
    <p:titleStyle>
      <a:lvl1pPr algn="ctr" rtl="0" eaLnBrk="0" fontAlgn="base" hangingPunct="0">
        <a:spcBef>
          <a:spcPct val="0"/>
        </a:spcBef>
        <a:spcAft>
          <a:spcPct val="0"/>
        </a:spcAft>
        <a:defRPr sz="7200">
          <a:solidFill>
            <a:schemeClr val="tx1"/>
          </a:solidFill>
          <a:latin typeface="+mj-lt"/>
          <a:ea typeface="+mj-ea"/>
          <a:cs typeface="+mj-cs"/>
          <a:sym typeface="Calibri Bold" charset="0"/>
        </a:defRPr>
      </a:lvl1pPr>
      <a:lvl2pPr algn="ctr" rtl="0" eaLnBrk="0" fontAlgn="base" hangingPunct="0">
        <a:spcBef>
          <a:spcPct val="0"/>
        </a:spcBef>
        <a:spcAft>
          <a:spcPct val="0"/>
        </a:spcAft>
        <a:defRPr sz="7200">
          <a:solidFill>
            <a:schemeClr val="tx1"/>
          </a:solidFill>
          <a:latin typeface="Calibri Bold" charset="0"/>
          <a:ea typeface="ヒラギノ角ゴ ProN W6" charset="0"/>
          <a:cs typeface="ヒラギノ角ゴ ProN W6" charset="0"/>
          <a:sym typeface="Calibri Bold" charset="0"/>
        </a:defRPr>
      </a:lvl2pPr>
      <a:lvl3pPr algn="ctr" rtl="0" eaLnBrk="0" fontAlgn="base" hangingPunct="0">
        <a:spcBef>
          <a:spcPct val="0"/>
        </a:spcBef>
        <a:spcAft>
          <a:spcPct val="0"/>
        </a:spcAft>
        <a:defRPr sz="7200">
          <a:solidFill>
            <a:schemeClr val="tx1"/>
          </a:solidFill>
          <a:latin typeface="Calibri Bold" charset="0"/>
          <a:ea typeface="ヒラギノ角ゴ ProN W6" charset="0"/>
          <a:cs typeface="ヒラギノ角ゴ ProN W6" charset="0"/>
          <a:sym typeface="Calibri Bold" charset="0"/>
        </a:defRPr>
      </a:lvl3pPr>
      <a:lvl4pPr algn="ctr" rtl="0" eaLnBrk="0" fontAlgn="base" hangingPunct="0">
        <a:spcBef>
          <a:spcPct val="0"/>
        </a:spcBef>
        <a:spcAft>
          <a:spcPct val="0"/>
        </a:spcAft>
        <a:defRPr sz="7200">
          <a:solidFill>
            <a:schemeClr val="tx1"/>
          </a:solidFill>
          <a:latin typeface="Calibri Bold" charset="0"/>
          <a:ea typeface="ヒラギノ角ゴ ProN W6" charset="0"/>
          <a:cs typeface="ヒラギノ角ゴ ProN W6" charset="0"/>
          <a:sym typeface="Calibri Bold" charset="0"/>
        </a:defRPr>
      </a:lvl4pPr>
      <a:lvl5pPr algn="ctr" rtl="0" eaLnBrk="0" fontAlgn="base" hangingPunct="0">
        <a:spcBef>
          <a:spcPct val="0"/>
        </a:spcBef>
        <a:spcAft>
          <a:spcPct val="0"/>
        </a:spcAft>
        <a:defRPr sz="7200">
          <a:solidFill>
            <a:schemeClr val="tx1"/>
          </a:solidFill>
          <a:latin typeface="Calibri Bold" charset="0"/>
          <a:ea typeface="ヒラギノ角ゴ ProN W6" charset="0"/>
          <a:cs typeface="ヒラギノ角ゴ ProN W6" charset="0"/>
          <a:sym typeface="Calibri Bold" charset="0"/>
        </a:defRPr>
      </a:lvl5pPr>
      <a:lvl6pPr marL="457200" algn="ctr" rtl="0" fontAlgn="base">
        <a:spcBef>
          <a:spcPct val="0"/>
        </a:spcBef>
        <a:spcAft>
          <a:spcPct val="0"/>
        </a:spcAft>
        <a:defRPr sz="7200">
          <a:solidFill>
            <a:schemeClr val="tx1"/>
          </a:solidFill>
          <a:latin typeface="Calibri Bold" charset="0"/>
          <a:ea typeface="ヒラギノ角ゴ ProN W6" charset="0"/>
          <a:cs typeface="ヒラギノ角ゴ ProN W6" charset="0"/>
          <a:sym typeface="Calibri Bold" charset="0"/>
        </a:defRPr>
      </a:lvl6pPr>
      <a:lvl7pPr marL="914400" algn="ctr" rtl="0" fontAlgn="base">
        <a:spcBef>
          <a:spcPct val="0"/>
        </a:spcBef>
        <a:spcAft>
          <a:spcPct val="0"/>
        </a:spcAft>
        <a:defRPr sz="7200">
          <a:solidFill>
            <a:schemeClr val="tx1"/>
          </a:solidFill>
          <a:latin typeface="Calibri Bold" charset="0"/>
          <a:ea typeface="ヒラギノ角ゴ ProN W6" charset="0"/>
          <a:cs typeface="ヒラギノ角ゴ ProN W6" charset="0"/>
          <a:sym typeface="Calibri Bold" charset="0"/>
        </a:defRPr>
      </a:lvl7pPr>
      <a:lvl8pPr marL="1371600" algn="ctr" rtl="0" fontAlgn="base">
        <a:spcBef>
          <a:spcPct val="0"/>
        </a:spcBef>
        <a:spcAft>
          <a:spcPct val="0"/>
        </a:spcAft>
        <a:defRPr sz="7200">
          <a:solidFill>
            <a:schemeClr val="tx1"/>
          </a:solidFill>
          <a:latin typeface="Calibri Bold" charset="0"/>
          <a:ea typeface="ヒラギノ角ゴ ProN W6" charset="0"/>
          <a:cs typeface="ヒラギノ角ゴ ProN W6" charset="0"/>
          <a:sym typeface="Calibri Bold" charset="0"/>
        </a:defRPr>
      </a:lvl8pPr>
      <a:lvl9pPr marL="1828800" algn="ctr" rtl="0" fontAlgn="base">
        <a:spcBef>
          <a:spcPct val="0"/>
        </a:spcBef>
        <a:spcAft>
          <a:spcPct val="0"/>
        </a:spcAft>
        <a:defRPr sz="7200">
          <a:solidFill>
            <a:schemeClr val="tx1"/>
          </a:solidFill>
          <a:latin typeface="Calibri Bold" charset="0"/>
          <a:ea typeface="ヒラギノ角ゴ ProN W6" charset="0"/>
          <a:cs typeface="ヒラギノ角ゴ ProN W6" charset="0"/>
          <a:sym typeface="Calibri Bold" charset="0"/>
        </a:defRPr>
      </a:lvl9pPr>
    </p:titleStyle>
    <p:bodyStyle>
      <a:lvl1pPr marL="39688" indent="-39688" algn="ctr" rtl="0" eaLnBrk="0" fontAlgn="base" hangingPunct="0">
        <a:spcBef>
          <a:spcPct val="0"/>
        </a:spcBef>
        <a:spcAft>
          <a:spcPct val="0"/>
        </a:spcAft>
        <a:defRPr sz="3600">
          <a:solidFill>
            <a:schemeClr val="tx1"/>
          </a:solidFill>
          <a:latin typeface="+mn-lt"/>
          <a:ea typeface="+mn-ea"/>
          <a:cs typeface="+mn-cs"/>
          <a:sym typeface="Gill Sans" charset="0"/>
        </a:defRPr>
      </a:lvl1pPr>
      <a:lvl2pPr marL="496888" indent="-39688" algn="ctr" rtl="0" eaLnBrk="0" fontAlgn="base" hangingPunct="0">
        <a:spcBef>
          <a:spcPct val="0"/>
        </a:spcBef>
        <a:spcAft>
          <a:spcPct val="0"/>
        </a:spcAft>
        <a:defRPr sz="3600">
          <a:solidFill>
            <a:schemeClr val="tx1"/>
          </a:solidFill>
          <a:latin typeface="+mn-lt"/>
          <a:ea typeface="+mn-ea"/>
          <a:cs typeface="+mn-cs"/>
          <a:sym typeface="Gill Sans" charset="0"/>
        </a:defRPr>
      </a:lvl2pPr>
      <a:lvl3pPr marL="954088" indent="-39688"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411288" indent="-39688" algn="ctr" rtl="0" eaLnBrk="0" fontAlgn="base" hangingPunct="0">
        <a:spcBef>
          <a:spcPct val="0"/>
        </a:spcBef>
        <a:spcAft>
          <a:spcPct val="0"/>
        </a:spcAft>
        <a:defRPr sz="3600">
          <a:solidFill>
            <a:schemeClr val="tx1"/>
          </a:solidFill>
          <a:latin typeface="+mn-lt"/>
          <a:ea typeface="+mn-ea"/>
          <a:cs typeface="+mn-cs"/>
          <a:sym typeface="Gill Sans" charset="0"/>
        </a:defRPr>
      </a:lvl4pPr>
      <a:lvl5pPr marL="1868488" indent="-39688" algn="ctr" rtl="0" eaLnBrk="0" fontAlgn="base" hangingPunct="0">
        <a:spcBef>
          <a:spcPct val="0"/>
        </a:spcBef>
        <a:spcAft>
          <a:spcPct val="0"/>
        </a:spcAft>
        <a:defRPr sz="3600">
          <a:solidFill>
            <a:schemeClr val="tx1"/>
          </a:solidFill>
          <a:latin typeface="+mn-lt"/>
          <a:ea typeface="+mn-ea"/>
          <a:cs typeface="+mn-cs"/>
          <a:sym typeface="Gill Sans" charset="0"/>
        </a:defRPr>
      </a:lvl5pPr>
      <a:lvl6pPr marL="2325688" algn="ctr" rtl="0" fontAlgn="base">
        <a:spcBef>
          <a:spcPct val="0"/>
        </a:spcBef>
        <a:spcAft>
          <a:spcPct val="0"/>
        </a:spcAft>
        <a:defRPr sz="3600">
          <a:solidFill>
            <a:schemeClr val="tx1"/>
          </a:solidFill>
          <a:latin typeface="+mn-lt"/>
          <a:ea typeface="+mn-ea"/>
          <a:cs typeface="+mn-cs"/>
          <a:sym typeface="Gill Sans" charset="0"/>
        </a:defRPr>
      </a:lvl6pPr>
      <a:lvl7pPr marL="2782888" algn="ctr" rtl="0" fontAlgn="base">
        <a:spcBef>
          <a:spcPct val="0"/>
        </a:spcBef>
        <a:spcAft>
          <a:spcPct val="0"/>
        </a:spcAft>
        <a:defRPr sz="3600">
          <a:solidFill>
            <a:schemeClr val="tx1"/>
          </a:solidFill>
          <a:latin typeface="+mn-lt"/>
          <a:ea typeface="+mn-ea"/>
          <a:cs typeface="+mn-cs"/>
          <a:sym typeface="Gill Sans" charset="0"/>
        </a:defRPr>
      </a:lvl7pPr>
      <a:lvl8pPr marL="3240088" algn="ctr" rtl="0" fontAlgn="base">
        <a:spcBef>
          <a:spcPct val="0"/>
        </a:spcBef>
        <a:spcAft>
          <a:spcPct val="0"/>
        </a:spcAft>
        <a:defRPr sz="3600">
          <a:solidFill>
            <a:schemeClr val="tx1"/>
          </a:solidFill>
          <a:latin typeface="+mn-lt"/>
          <a:ea typeface="+mn-ea"/>
          <a:cs typeface="+mn-cs"/>
          <a:sym typeface="Gill Sans" charset="0"/>
        </a:defRPr>
      </a:lvl8pPr>
      <a:lvl9pPr marL="3697288"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1"/>
          <p:cNvSpPr>
            <a:spLocks noGrp="1" noChangeArrowheads="1"/>
          </p:cNvSpPr>
          <p:nvPr>
            <p:ph type="title"/>
          </p:nvPr>
        </p:nvSpPr>
        <p:spPr bwMode="auto">
          <a:xfrm>
            <a:off x="647700" y="130175"/>
            <a:ext cx="117094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122883" name="Rectangle 2"/>
          <p:cNvSpPr>
            <a:spLocks noGrp="1" noChangeArrowheads="1"/>
          </p:cNvSpPr>
          <p:nvPr>
            <p:ph type="body" idx="1"/>
          </p:nvPr>
        </p:nvSpPr>
        <p:spPr bwMode="auto">
          <a:xfrm>
            <a:off x="647700" y="2273300"/>
            <a:ext cx="11709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Lst>
  <p:transition/>
  <p:txStyles>
    <p:titleStyle>
      <a:lvl1pPr algn="ctr" rtl="0" eaLnBrk="0" fontAlgn="base" hangingPunct="0">
        <a:spcBef>
          <a:spcPct val="0"/>
        </a:spcBef>
        <a:spcAft>
          <a:spcPct val="0"/>
        </a:spcAft>
        <a:defRPr sz="5800">
          <a:solidFill>
            <a:schemeClr val="tx1"/>
          </a:solidFill>
          <a:latin typeface="+mj-lt"/>
          <a:ea typeface="+mj-ea"/>
          <a:cs typeface="+mj-cs"/>
          <a:sym typeface="Calibri" charset="0"/>
        </a:defRPr>
      </a:lvl1pPr>
      <a:lvl2pPr algn="ctr" rtl="0" eaLnBrk="0" fontAlgn="base" hangingPunct="0">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200">
          <a:solidFill>
            <a:schemeClr val="tx1"/>
          </a:solidFill>
          <a:latin typeface="+mn-lt"/>
          <a:ea typeface="+mn-ea"/>
          <a:cs typeface="+mn-cs"/>
          <a:sym typeface="Calibri" charset="0"/>
        </a:defRPr>
      </a:lvl1pPr>
      <a:lvl2pPr marL="579438" indent="-285750" algn="l" rtl="0" eaLnBrk="0" fontAlgn="base" hangingPunct="0">
        <a:spcBef>
          <a:spcPts val="1000"/>
        </a:spcBef>
        <a:spcAft>
          <a:spcPct val="0"/>
        </a:spcAft>
        <a:buClr>
          <a:srgbClr val="000000"/>
        </a:buClr>
        <a:buSzPct val="100000"/>
        <a:buFont typeface="Arial" charset="0"/>
        <a:buChar char="–"/>
        <a:defRPr sz="3600">
          <a:solidFill>
            <a:schemeClr val="tx1"/>
          </a:solidFill>
          <a:latin typeface="+mn-lt"/>
          <a:ea typeface="+mn-ea"/>
          <a:cs typeface="+mn-cs"/>
          <a:sym typeface="Calibri" charset="0"/>
        </a:defRPr>
      </a:lvl2pPr>
      <a:lvl3pPr marL="979488" indent="-228600" algn="l" rtl="0" eaLnBrk="0" fontAlgn="base" hangingPunct="0">
        <a:spcBef>
          <a:spcPts val="900"/>
        </a:spcBef>
        <a:spcAft>
          <a:spcPct val="0"/>
        </a:spcAft>
        <a:buClr>
          <a:srgbClr val="000000"/>
        </a:buClr>
        <a:buSzPct val="100000"/>
        <a:buFont typeface="Arial" charset="0"/>
        <a:buChar char="•"/>
        <a:defRPr sz="3000">
          <a:solidFill>
            <a:schemeClr val="tx1"/>
          </a:solidFill>
          <a:latin typeface="+mn-lt"/>
          <a:ea typeface="+mn-ea"/>
          <a:cs typeface="+mn-cs"/>
          <a:sym typeface="Calibri" charset="0"/>
        </a:defRPr>
      </a:lvl3pPr>
      <a:lvl4pPr marL="1436688"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4pPr>
      <a:lvl5pPr marL="1893888"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5pPr>
      <a:lvl6pPr marL="2351088"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6pPr>
      <a:lvl7pPr marL="2808288"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7pPr>
      <a:lvl8pPr marL="3265488"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8pPr>
      <a:lvl9pPr marL="3722688"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906" name="Rectangle 1"/>
          <p:cNvSpPr>
            <a:spLocks noGrp="1" noChangeArrowheads="1"/>
          </p:cNvSpPr>
          <p:nvPr>
            <p:ph type="title"/>
          </p:nvPr>
        </p:nvSpPr>
        <p:spPr bwMode="auto">
          <a:xfrm>
            <a:off x="647700" y="133350"/>
            <a:ext cx="11709400"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123907" name="Rectangle 2"/>
          <p:cNvSpPr>
            <a:spLocks noGrp="1" noChangeArrowheads="1"/>
          </p:cNvSpPr>
          <p:nvPr>
            <p:ph type="body" idx="1"/>
          </p:nvPr>
        </p:nvSpPr>
        <p:spPr bwMode="auto">
          <a:xfrm>
            <a:off x="647700" y="2273300"/>
            <a:ext cx="11709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50179" name="Text Box 3"/>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78787"/>
                </a:solidFill>
                <a:latin typeface="Calibri" charset="0"/>
                <a:ea typeface="ＭＳ Ｐゴシック" charset="-128"/>
                <a:sym typeface="Calibri" charset="0"/>
              </a:defRPr>
            </a:lvl1pPr>
          </a:lstStyle>
          <a:p>
            <a:pPr>
              <a:defRPr/>
            </a:pPr>
            <a:fld id="{05C42F5C-680A-D648-80E6-A3DB945A5E5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942" r:id="rId1"/>
    <p:sldLayoutId id="2147483943" r:id="rId2"/>
    <p:sldLayoutId id="2147483944" r:id="rId3"/>
    <p:sldLayoutId id="2147483945" r:id="rId4"/>
    <p:sldLayoutId id="2147483946" r:id="rId5"/>
    <p:sldLayoutId id="2147483947" r:id="rId6"/>
    <p:sldLayoutId id="2147483948" r:id="rId7"/>
    <p:sldLayoutId id="2147483949" r:id="rId8"/>
    <p:sldLayoutId id="2147483950" r:id="rId9"/>
    <p:sldLayoutId id="2147483951" r:id="rId10"/>
    <p:sldLayoutId id="2147483952"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6667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0668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240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9812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384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8956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528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100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6194" name="Rectangle 1"/>
          <p:cNvSpPr>
            <a:spLocks noGrp="1" noChangeArrowheads="1"/>
          </p:cNvSpPr>
          <p:nvPr>
            <p:ph type="title"/>
          </p:nvPr>
        </p:nvSpPr>
        <p:spPr bwMode="auto">
          <a:xfrm>
            <a:off x="647700" y="390525"/>
            <a:ext cx="117094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136195" name="Rectangle 2"/>
          <p:cNvSpPr>
            <a:spLocks noGrp="1" noChangeArrowheads="1"/>
          </p:cNvSpPr>
          <p:nvPr>
            <p:ph type="body" idx="1"/>
          </p:nvPr>
        </p:nvSpPr>
        <p:spPr bwMode="auto">
          <a:xfrm>
            <a:off x="647700" y="2273300"/>
            <a:ext cx="11709400" cy="643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51203" name="Text Box 3"/>
          <p:cNvSpPr txBox="1">
            <a:spLocks noGrp="1" noChangeArrowheads="1"/>
          </p:cNvSpPr>
          <p:nvPr>
            <p:ph type="sldNum" sz="quarter" idx="4"/>
          </p:nvPr>
        </p:nvSpPr>
        <p:spPr bwMode="auto">
          <a:xfrm>
            <a:off x="12058650" y="9236075"/>
            <a:ext cx="295275" cy="3175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r" eaLnBrk="1" hangingPunct="1">
              <a:defRPr sz="1600">
                <a:solidFill>
                  <a:srgbClr val="878787"/>
                </a:solidFill>
                <a:latin typeface="Calibri" charset="0"/>
                <a:ea typeface="ＭＳ Ｐゴシック" charset="-128"/>
                <a:sym typeface="Calibri" charset="0"/>
              </a:defRPr>
            </a:lvl1pPr>
          </a:lstStyle>
          <a:p>
            <a:pPr>
              <a:defRPr/>
            </a:pPr>
            <a:fld id="{37605089-C5A4-9542-9092-EA084006ABC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 id="2147483960" r:id="rId8"/>
    <p:sldLayoutId id="2147483961" r:id="rId9"/>
    <p:sldLayoutId id="2147483962" r:id="rId10"/>
    <p:sldLayoutId id="2147483963"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048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049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621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193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765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9337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909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481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8482" name="Rectangle 1"/>
          <p:cNvSpPr>
            <a:spLocks noGrp="1" noChangeArrowheads="1"/>
          </p:cNvSpPr>
          <p:nvPr>
            <p:ph type="body" idx="1"/>
          </p:nvPr>
        </p:nvSpPr>
        <p:spPr bwMode="auto">
          <a:xfrm>
            <a:off x="1270000" y="5029200"/>
            <a:ext cx="104648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148483" name="Rectangle 2"/>
          <p:cNvSpPr>
            <a:spLocks noGrp="1" noChangeArrowheads="1"/>
          </p:cNvSpPr>
          <p:nvPr>
            <p:ph type="title"/>
          </p:nvPr>
        </p:nvSpPr>
        <p:spPr bwMode="auto">
          <a:xfrm>
            <a:off x="1270000" y="0"/>
            <a:ext cx="10464800" cy="494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 id="2147483972" r:id="rId9"/>
    <p:sldLayoutId id="2147483973" r:id="rId10"/>
    <p:sldLayoutId id="2147483974"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406400" indent="5080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863600" indent="508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320800" indent="508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1778000" indent="508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2235200" algn="ctr" rtl="0" fontAlgn="base">
        <a:spcBef>
          <a:spcPct val="0"/>
        </a:spcBef>
        <a:spcAft>
          <a:spcPct val="0"/>
        </a:spcAft>
        <a:defRPr sz="3600">
          <a:solidFill>
            <a:schemeClr val="tx1"/>
          </a:solidFill>
          <a:latin typeface="+mn-lt"/>
          <a:ea typeface="+mn-ea"/>
          <a:cs typeface="+mn-cs"/>
          <a:sym typeface="Gill Sans" charset="0"/>
        </a:defRPr>
      </a:lvl6pPr>
      <a:lvl7pPr marL="2692400" algn="ctr" rtl="0" fontAlgn="base">
        <a:spcBef>
          <a:spcPct val="0"/>
        </a:spcBef>
        <a:spcAft>
          <a:spcPct val="0"/>
        </a:spcAft>
        <a:defRPr sz="3600">
          <a:solidFill>
            <a:schemeClr val="tx1"/>
          </a:solidFill>
          <a:latin typeface="+mn-lt"/>
          <a:ea typeface="+mn-ea"/>
          <a:cs typeface="+mn-cs"/>
          <a:sym typeface="Gill Sans" charset="0"/>
        </a:defRPr>
      </a:lvl7pPr>
      <a:lvl8pPr marL="3149600" algn="ctr" rtl="0" fontAlgn="base">
        <a:spcBef>
          <a:spcPct val="0"/>
        </a:spcBef>
        <a:spcAft>
          <a:spcPct val="0"/>
        </a:spcAft>
        <a:defRPr sz="3600">
          <a:solidFill>
            <a:schemeClr val="tx1"/>
          </a:solidFill>
          <a:latin typeface="+mn-lt"/>
          <a:ea typeface="+mn-ea"/>
          <a:cs typeface="+mn-cs"/>
          <a:sym typeface="Gill Sans" charset="0"/>
        </a:defRPr>
      </a:lvl8pPr>
      <a:lvl9pPr marL="3606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9506" name="Rectangle 1"/>
          <p:cNvSpPr>
            <a:spLocks noGrp="1" noChangeArrowheads="1"/>
          </p:cNvSpPr>
          <p:nvPr>
            <p:ph type="title"/>
          </p:nvPr>
        </p:nvSpPr>
        <p:spPr bwMode="auto">
          <a:xfrm>
            <a:off x="977900" y="546100"/>
            <a:ext cx="11049000" cy="227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Arial" charset="0"/>
              </a:rPr>
              <a:t>Click to edit Master title style</a:t>
            </a:r>
          </a:p>
        </p:txBody>
      </p:sp>
      <p:sp>
        <p:nvSpPr>
          <p:cNvPr id="149507" name="Rectangle 2"/>
          <p:cNvSpPr>
            <a:spLocks noGrp="1" noChangeArrowheads="1"/>
          </p:cNvSpPr>
          <p:nvPr>
            <p:ph type="body" idx="1"/>
          </p:nvPr>
        </p:nvSpPr>
        <p:spPr bwMode="auto">
          <a:xfrm>
            <a:off x="977900" y="2819400"/>
            <a:ext cx="110490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Arial" charset="0"/>
              </a:rPr>
              <a:t>Click to edit Master text styles</a:t>
            </a:r>
          </a:p>
          <a:p>
            <a:pPr lvl="1"/>
            <a:r>
              <a:rPr lang="en-US" altLang="en-US">
                <a:sym typeface="Arial" charset="0"/>
              </a:rPr>
              <a:t>Second level</a:t>
            </a:r>
          </a:p>
          <a:p>
            <a:pPr lvl="2"/>
            <a:r>
              <a:rPr lang="en-US" altLang="en-US">
                <a:sym typeface="Arial" charset="0"/>
              </a:rPr>
              <a:t>Third level</a:t>
            </a:r>
          </a:p>
          <a:p>
            <a:pPr lvl="3"/>
            <a:r>
              <a:rPr lang="en-US" altLang="en-US">
                <a:sym typeface="Arial" charset="0"/>
              </a:rPr>
              <a:t>Fourth level</a:t>
            </a:r>
          </a:p>
          <a:p>
            <a:pPr lvl="4"/>
            <a:r>
              <a:rPr lang="en-US" altLang="en-US">
                <a:sym typeface="Arial" charset="0"/>
              </a:rPr>
              <a:t>Fifth level</a:t>
            </a:r>
          </a:p>
        </p:txBody>
      </p:sp>
      <p:sp>
        <p:nvSpPr>
          <p:cNvPr id="53251" name="Text Box 3"/>
          <p:cNvSpPr txBox="1">
            <a:spLocks noGrp="1" noChangeArrowheads="1"/>
          </p:cNvSpPr>
          <p:nvPr>
            <p:ph type="sldNum" sz="quarter" idx="4"/>
          </p:nvPr>
        </p:nvSpPr>
        <p:spPr bwMode="auto">
          <a:xfrm>
            <a:off x="10502900" y="8890000"/>
            <a:ext cx="339725" cy="3175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t" anchorCtr="0" compatLnSpc="1">
            <a:prstTxWarp prst="textNoShape">
              <a:avLst/>
            </a:prstTxWarp>
          </a:bodyPr>
          <a:lstStyle>
            <a:lvl1pPr algn="ctr" eaLnBrk="1" hangingPunct="1">
              <a:defRPr sz="1600">
                <a:solidFill>
                  <a:schemeClr val="tx1"/>
                </a:solidFill>
                <a:latin typeface="Arial" charset="0"/>
                <a:ea typeface="ＭＳ Ｐゴシック" charset="-128"/>
                <a:sym typeface="Arial" charset="0"/>
              </a:defRPr>
            </a:lvl1pPr>
          </a:lstStyle>
          <a:p>
            <a:pPr>
              <a:defRPr/>
            </a:pPr>
            <a:fld id="{154FDB3E-1982-234F-8DB9-BD5A0ACBFD5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975" r:id="rId1"/>
    <p:sldLayoutId id="2147483976" r:id="rId2"/>
    <p:sldLayoutId id="2147483977" r:id="rId3"/>
    <p:sldLayoutId id="2147483978" r:id="rId4"/>
    <p:sldLayoutId id="2147483979" r:id="rId5"/>
    <p:sldLayoutId id="2147483980" r:id="rId6"/>
    <p:sldLayoutId id="2147483981" r:id="rId7"/>
    <p:sldLayoutId id="2147483982" r:id="rId8"/>
    <p:sldLayoutId id="2147483983" r:id="rId9"/>
    <p:sldLayoutId id="2147483984" r:id="rId10"/>
    <p:sldLayoutId id="2147483985" r:id="rId11"/>
  </p:sldLayoutIdLst>
  <p:transition/>
  <p:hf hdr="0" ftr="0" dt="0"/>
  <p:txStyles>
    <p:titleStyle>
      <a:lvl1pPr algn="ctr" rtl="0" eaLnBrk="0" fontAlgn="base" hangingPunct="0">
        <a:spcBef>
          <a:spcPct val="0"/>
        </a:spcBef>
        <a:spcAft>
          <a:spcPct val="0"/>
        </a:spcAft>
        <a:defRPr sz="5800">
          <a:solidFill>
            <a:schemeClr val="tx1"/>
          </a:solidFill>
          <a:latin typeface="+mj-lt"/>
          <a:ea typeface="+mj-ea"/>
          <a:cs typeface="+mj-cs"/>
          <a:sym typeface="Arial" charset="0"/>
        </a:defRPr>
      </a:lvl1pPr>
      <a:lvl2pPr algn="ctr" rtl="0" eaLnBrk="0" fontAlgn="base" hangingPunct="0">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2pPr>
      <a:lvl3pPr algn="ctr" rtl="0" eaLnBrk="0" fontAlgn="base" hangingPunct="0">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3pPr>
      <a:lvl4pPr algn="ctr" rtl="0" eaLnBrk="0" fontAlgn="base" hangingPunct="0">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4pPr>
      <a:lvl5pPr algn="ctr" rtl="0" eaLnBrk="0" fontAlgn="base" hangingPunct="0">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5pPr>
      <a:lvl6pPr marL="457200" algn="ctr" rtl="0" fontAlgn="base">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6pPr>
      <a:lvl7pPr marL="914400" algn="ctr" rtl="0" fontAlgn="base">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7pPr>
      <a:lvl8pPr marL="1371600" algn="ctr" rtl="0" fontAlgn="base">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8pPr>
      <a:lvl9pPr marL="1828800" algn="ctr" rtl="0" fontAlgn="base">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200">
          <a:solidFill>
            <a:schemeClr val="tx1"/>
          </a:solidFill>
          <a:latin typeface="+mn-lt"/>
          <a:ea typeface="+mn-ea"/>
          <a:cs typeface="+mn-cs"/>
          <a:sym typeface="Arial" charset="0"/>
        </a:defRPr>
      </a:lvl1pPr>
      <a:lvl2pPr marL="630238" indent="-285750" algn="l" rtl="0" eaLnBrk="0" fontAlgn="base" hangingPunct="0">
        <a:spcBef>
          <a:spcPts val="900"/>
        </a:spcBef>
        <a:spcAft>
          <a:spcPct val="0"/>
        </a:spcAft>
        <a:buClr>
          <a:srgbClr val="000000"/>
        </a:buClr>
        <a:buSzPct val="100000"/>
        <a:buFont typeface="Arial" charset="0"/>
        <a:buChar char="–"/>
        <a:defRPr sz="3600">
          <a:solidFill>
            <a:schemeClr val="tx1"/>
          </a:solidFill>
          <a:latin typeface="+mn-lt"/>
          <a:ea typeface="+mn-ea"/>
          <a:cs typeface="+mn-cs"/>
          <a:sym typeface="Arial" charset="0"/>
        </a:defRPr>
      </a:lvl2pPr>
      <a:lvl3pPr marL="1030288" indent="-228600" algn="l" rtl="0" eaLnBrk="0" fontAlgn="base" hangingPunct="0">
        <a:spcBef>
          <a:spcPts val="800"/>
        </a:spcBef>
        <a:spcAft>
          <a:spcPct val="0"/>
        </a:spcAft>
        <a:buClr>
          <a:srgbClr val="000000"/>
        </a:buClr>
        <a:buSzPct val="100000"/>
        <a:buFont typeface="Arial" charset="0"/>
        <a:buChar char="•"/>
        <a:defRPr sz="3000">
          <a:solidFill>
            <a:schemeClr val="tx1"/>
          </a:solidFill>
          <a:latin typeface="+mn-lt"/>
          <a:ea typeface="+mn-ea"/>
          <a:cs typeface="+mn-cs"/>
          <a:sym typeface="Arial" charset="0"/>
        </a:defRPr>
      </a:lvl3pPr>
      <a:lvl4pPr marL="1487488"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4pPr>
      <a:lvl5pPr marL="1944688"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5pPr>
      <a:lvl6pPr marL="2401888"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6pPr>
      <a:lvl7pPr marL="2859088"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7pPr>
      <a:lvl8pPr marL="3316288"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8pPr>
      <a:lvl9pPr marL="3773488"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794" name="Rectangle 1"/>
          <p:cNvSpPr>
            <a:spLocks noGrp="1" noChangeArrowheads="1"/>
          </p:cNvSpPr>
          <p:nvPr>
            <p:ph type="title"/>
          </p:nvPr>
        </p:nvSpPr>
        <p:spPr bwMode="auto">
          <a:xfrm>
            <a:off x="647700" y="133350"/>
            <a:ext cx="11709400"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161795" name="Rectangle 2"/>
          <p:cNvSpPr>
            <a:spLocks noGrp="1" noChangeArrowheads="1"/>
          </p:cNvSpPr>
          <p:nvPr>
            <p:ph type="body" idx="1"/>
          </p:nvPr>
        </p:nvSpPr>
        <p:spPr bwMode="auto">
          <a:xfrm>
            <a:off x="647700" y="2273300"/>
            <a:ext cx="11709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54275" name="Text Box 3"/>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78787"/>
                </a:solidFill>
                <a:latin typeface="Calibri" charset="0"/>
                <a:ea typeface="ＭＳ Ｐゴシック" charset="-128"/>
                <a:sym typeface="Calibri" charset="0"/>
              </a:defRPr>
            </a:lvl1pPr>
          </a:lstStyle>
          <a:p>
            <a:pPr>
              <a:defRPr/>
            </a:pPr>
            <a:fld id="{661EE559-94E5-6B44-B3F6-981D28540E2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986" r:id="rId1"/>
    <p:sldLayoutId id="2147483987" r:id="rId2"/>
    <p:sldLayoutId id="2147483988" r:id="rId3"/>
    <p:sldLayoutId id="2147483989" r:id="rId4"/>
    <p:sldLayoutId id="2147483990" r:id="rId5"/>
    <p:sldLayoutId id="2147483991" r:id="rId6"/>
    <p:sldLayoutId id="2147483992" r:id="rId7"/>
    <p:sldLayoutId id="2147483993" r:id="rId8"/>
    <p:sldLayoutId id="2147483994" r:id="rId9"/>
    <p:sldLayoutId id="2147483995" r:id="rId10"/>
    <p:sldLayoutId id="2147483996"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6667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0668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240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9812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384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8956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528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100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082" name="Rectangle 1"/>
          <p:cNvSpPr>
            <a:spLocks noGrp="1" noChangeArrowheads="1"/>
          </p:cNvSpPr>
          <p:nvPr>
            <p:ph type="title"/>
          </p:nvPr>
        </p:nvSpPr>
        <p:spPr bwMode="auto">
          <a:xfrm>
            <a:off x="647700" y="130175"/>
            <a:ext cx="117094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55298" name="Text Box 2"/>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78787"/>
                </a:solidFill>
                <a:latin typeface="Calibri" charset="0"/>
                <a:ea typeface="ＭＳ Ｐゴシック" charset="-128"/>
                <a:sym typeface="Calibri" charset="0"/>
              </a:defRPr>
            </a:lvl1pPr>
          </a:lstStyle>
          <a:p>
            <a:pPr>
              <a:defRPr/>
            </a:pPr>
            <a:fld id="{9489FBC0-FA6F-8542-97BF-C4224A76100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826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82688"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6398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970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5542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30114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4686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9258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1" name="Text Box 1"/>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78787"/>
                </a:solidFill>
                <a:latin typeface="Calibri" charset="0"/>
                <a:ea typeface="ＭＳ Ｐゴシック" charset="-128"/>
                <a:sym typeface="Calibri" charset="0"/>
              </a:defRPr>
            </a:lvl1pPr>
          </a:lstStyle>
          <a:p>
            <a:pPr>
              <a:defRPr/>
            </a:pPr>
            <a:fld id="{68EA1459-0509-C248-907F-E7BD28A6076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008" r:id="rId1"/>
    <p:sldLayoutId id="2147484009" r:id="rId2"/>
    <p:sldLayoutId id="2147484010" r:id="rId3"/>
    <p:sldLayoutId id="2147484011" r:id="rId4"/>
    <p:sldLayoutId id="2147484012" r:id="rId5"/>
    <p:sldLayoutId id="2147484013" r:id="rId6"/>
    <p:sldLayoutId id="2147484014" r:id="rId7"/>
    <p:sldLayoutId id="2147484015" r:id="rId8"/>
    <p:sldLayoutId id="2147484016" r:id="rId9"/>
    <p:sldLayoutId id="2147484017" r:id="rId10"/>
    <p:sldLayoutId id="2147484018" r:id="rId11"/>
  </p:sldLayoutIdLst>
  <p:transition/>
  <p:hf hdr="0" ftr="0" dt="0"/>
  <p:txStyles>
    <p:titleStyle>
      <a:lvl1pPr marL="39688" indent="-39688" algn="ctr" rtl="0" eaLnBrk="0" fontAlgn="base" hangingPunct="0">
        <a:spcBef>
          <a:spcPct val="0"/>
        </a:spcBef>
        <a:spcAft>
          <a:spcPct val="0"/>
        </a:spcAft>
        <a:defRPr sz="6200">
          <a:solidFill>
            <a:schemeClr val="tx1"/>
          </a:solidFill>
          <a:latin typeface="+mj-lt"/>
          <a:ea typeface="+mj-ea"/>
          <a:cs typeface="+mj-cs"/>
          <a:sym typeface="Calibri" charset="0"/>
        </a:defRPr>
      </a:lvl1pPr>
      <a:lvl2pPr marL="39688" indent="-39688"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marL="39688" indent="-39688"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marL="39688" indent="-39688"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marL="39688" indent="-39688"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96888"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54088"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411288"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68488"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826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82688"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6398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970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5542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30114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4686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9258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8658" name="Rectangle 1"/>
          <p:cNvSpPr>
            <a:spLocks noGrp="1" noChangeArrowheads="1"/>
          </p:cNvSpPr>
          <p:nvPr>
            <p:ph type="title"/>
          </p:nvPr>
        </p:nvSpPr>
        <p:spPr bwMode="auto">
          <a:xfrm>
            <a:off x="663575" y="2659063"/>
            <a:ext cx="11879263"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57346" name="Text Box 2"/>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78787"/>
                </a:solidFill>
                <a:latin typeface="Calibri" charset="0"/>
                <a:ea typeface="ＭＳ Ｐゴシック" charset="-128"/>
                <a:sym typeface="Calibri" charset="0"/>
              </a:defRPr>
            </a:lvl1pPr>
          </a:lstStyle>
          <a:p>
            <a:pPr>
              <a:defRPr/>
            </a:pPr>
            <a:fld id="{54B3D5EB-4D21-E04A-947F-B7E2E3EC08C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019" r:id="rId1"/>
    <p:sldLayoutId id="2147484020" r:id="rId2"/>
    <p:sldLayoutId id="2147484021" r:id="rId3"/>
    <p:sldLayoutId id="2147484022" r:id="rId4"/>
    <p:sldLayoutId id="2147484023" r:id="rId5"/>
    <p:sldLayoutId id="2147484024" r:id="rId6"/>
    <p:sldLayoutId id="2147484025" r:id="rId7"/>
    <p:sldLayoutId id="2147484026" r:id="rId8"/>
    <p:sldLayoutId id="2147484027" r:id="rId9"/>
    <p:sldLayoutId id="2147484028" r:id="rId10"/>
    <p:sldLayoutId id="2147484029"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826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82688"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6398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970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5542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30114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4686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9258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bwMode="auto">
          <a:xfrm>
            <a:off x="647700" y="130175"/>
            <a:ext cx="117094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3075" name="Rectangle 2"/>
          <p:cNvSpPr>
            <a:spLocks noGrp="1" noChangeArrowheads="1"/>
          </p:cNvSpPr>
          <p:nvPr>
            <p:ph type="body" idx="1"/>
          </p:nvPr>
        </p:nvSpPr>
        <p:spPr bwMode="auto">
          <a:xfrm>
            <a:off x="647700" y="2273300"/>
            <a:ext cx="11709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txStyles>
    <p:titleStyle>
      <a:lvl1pPr marL="6350" indent="-6350" algn="ctr" rtl="0" eaLnBrk="0" fontAlgn="base" hangingPunct="0">
        <a:spcBef>
          <a:spcPct val="0"/>
        </a:spcBef>
        <a:spcAft>
          <a:spcPct val="0"/>
        </a:spcAft>
        <a:defRPr sz="6200">
          <a:solidFill>
            <a:schemeClr val="tx1"/>
          </a:solidFill>
          <a:latin typeface="+mj-lt"/>
          <a:ea typeface="+mj-ea"/>
          <a:cs typeface="+mj-cs"/>
          <a:sym typeface="Calibri" charset="0"/>
        </a:defRPr>
      </a:lvl1pPr>
      <a:lvl2pPr marL="6350" indent="-6350"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marL="6350" indent="-6350"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marL="6350" indent="-6350"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marL="6350" indent="-6350"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6355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2075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795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3515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318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31888"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890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462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5034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9606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4178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750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0946" name="Rectangle 1"/>
          <p:cNvSpPr>
            <a:spLocks noGrp="1" noChangeArrowheads="1"/>
          </p:cNvSpPr>
          <p:nvPr>
            <p:ph type="title"/>
          </p:nvPr>
        </p:nvSpPr>
        <p:spPr bwMode="auto">
          <a:xfrm>
            <a:off x="647700" y="133350"/>
            <a:ext cx="11709400"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210947" name="Rectangle 2"/>
          <p:cNvSpPr>
            <a:spLocks noGrp="1" noChangeArrowheads="1"/>
          </p:cNvSpPr>
          <p:nvPr>
            <p:ph type="body" idx="1"/>
          </p:nvPr>
        </p:nvSpPr>
        <p:spPr bwMode="auto">
          <a:xfrm>
            <a:off x="647700" y="2273300"/>
            <a:ext cx="5740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58371" name="Text Box 3"/>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78787"/>
                </a:solidFill>
                <a:latin typeface="Calibri" charset="0"/>
                <a:ea typeface="ＭＳ Ｐゴシック" charset="-128"/>
                <a:sym typeface="Calibri" charset="0"/>
              </a:defRPr>
            </a:lvl1pPr>
          </a:lstStyle>
          <a:p>
            <a:pPr>
              <a:defRPr/>
            </a:pPr>
            <a:fld id="{D84E49D7-083C-2248-998D-6CB5A08D5C8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030" r:id="rId1"/>
    <p:sldLayoutId id="2147484031" r:id="rId2"/>
    <p:sldLayoutId id="2147484032" r:id="rId3"/>
    <p:sldLayoutId id="2147484033" r:id="rId4"/>
    <p:sldLayoutId id="2147484034" r:id="rId5"/>
    <p:sldLayoutId id="2147484035" r:id="rId6"/>
    <p:sldLayoutId id="2147484036" r:id="rId7"/>
    <p:sldLayoutId id="2147484037" r:id="rId8"/>
    <p:sldLayoutId id="2147484038" r:id="rId9"/>
    <p:sldLayoutId id="2147484039" r:id="rId10"/>
    <p:sldLayoutId id="2147484040"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6667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0668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240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9812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384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8956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528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100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3" name="Text Box 1"/>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78787"/>
                </a:solidFill>
                <a:latin typeface="Calibri" charset="0"/>
                <a:ea typeface="ＭＳ Ｐゴシック" charset="-128"/>
                <a:sym typeface="Calibri" charset="0"/>
              </a:defRPr>
            </a:lvl1pPr>
          </a:lstStyle>
          <a:p>
            <a:pPr>
              <a:defRPr/>
            </a:pPr>
            <a:fld id="{8B28FBFA-D295-1E4A-8ED4-AA7CB7DF68E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Lst>
  <p:transition/>
  <p:hf hdr="0" ftr="0" dt="0"/>
  <p:txStyles>
    <p:titleStyle>
      <a:lvl1pPr marL="39688" indent="-39688" algn="ctr" rtl="0" eaLnBrk="0" fontAlgn="base" hangingPunct="0">
        <a:spcBef>
          <a:spcPct val="0"/>
        </a:spcBef>
        <a:spcAft>
          <a:spcPct val="0"/>
        </a:spcAft>
        <a:defRPr sz="6200">
          <a:solidFill>
            <a:schemeClr val="tx1"/>
          </a:solidFill>
          <a:latin typeface="+mj-lt"/>
          <a:ea typeface="+mj-ea"/>
          <a:cs typeface="+mj-cs"/>
          <a:sym typeface="Calibri" charset="0"/>
        </a:defRPr>
      </a:lvl1pPr>
      <a:lvl2pPr marL="39688" indent="-39688"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marL="39688" indent="-39688"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marL="39688" indent="-39688"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marL="39688" indent="-39688"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96888"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54088"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411288"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68488"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826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82688"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6398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970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5542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30114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4686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9258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22" name="Rectangle 1"/>
          <p:cNvSpPr>
            <a:spLocks noGrp="1" noChangeArrowheads="1"/>
          </p:cNvSpPr>
          <p:nvPr>
            <p:ph type="title"/>
          </p:nvPr>
        </p:nvSpPr>
        <p:spPr bwMode="auto">
          <a:xfrm>
            <a:off x="647700" y="133350"/>
            <a:ext cx="11709400"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235523" name="Rectangle 2"/>
          <p:cNvSpPr>
            <a:spLocks noGrp="1" noChangeArrowheads="1"/>
          </p:cNvSpPr>
          <p:nvPr>
            <p:ph type="body" idx="1"/>
          </p:nvPr>
        </p:nvSpPr>
        <p:spPr bwMode="auto">
          <a:xfrm>
            <a:off x="647700" y="2273300"/>
            <a:ext cx="11709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60419" name="Text Box 3"/>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78787"/>
                </a:solidFill>
                <a:latin typeface="Calibri" charset="0"/>
                <a:ea typeface="ＭＳ Ｐゴシック" charset="-128"/>
                <a:sym typeface="Calibri" charset="0"/>
              </a:defRPr>
            </a:lvl1pPr>
          </a:lstStyle>
          <a:p>
            <a:pPr>
              <a:defRPr/>
            </a:pPr>
            <a:fld id="{272A013C-2132-CC46-8362-87683AD3351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052" r:id="rId1"/>
    <p:sldLayoutId id="2147484053" r:id="rId2"/>
    <p:sldLayoutId id="2147484054" r:id="rId3"/>
    <p:sldLayoutId id="2147484055" r:id="rId4"/>
    <p:sldLayoutId id="2147484056" r:id="rId5"/>
    <p:sldLayoutId id="2147484057" r:id="rId6"/>
    <p:sldLayoutId id="2147484058" r:id="rId7"/>
    <p:sldLayoutId id="2147484059" r:id="rId8"/>
    <p:sldLayoutId id="2147484060" r:id="rId9"/>
    <p:sldLayoutId id="2147484061" r:id="rId10"/>
    <p:sldLayoutId id="2147484062"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6667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0668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240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9812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384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8956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528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100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7810" name="Rectangle 1"/>
          <p:cNvSpPr>
            <a:spLocks noGrp="1" noChangeArrowheads="1"/>
          </p:cNvSpPr>
          <p:nvPr>
            <p:ph type="title"/>
          </p:nvPr>
        </p:nvSpPr>
        <p:spPr bwMode="auto">
          <a:xfrm>
            <a:off x="647700" y="130175"/>
            <a:ext cx="117094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247811" name="Rectangle 2"/>
          <p:cNvSpPr>
            <a:spLocks noGrp="1" noChangeArrowheads="1"/>
          </p:cNvSpPr>
          <p:nvPr>
            <p:ph type="body" idx="1"/>
          </p:nvPr>
        </p:nvSpPr>
        <p:spPr bwMode="auto">
          <a:xfrm>
            <a:off x="647700" y="2273300"/>
            <a:ext cx="11709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4063" r:id="rId1"/>
    <p:sldLayoutId id="2147484064" r:id="rId2"/>
    <p:sldLayoutId id="2147484065" r:id="rId3"/>
    <p:sldLayoutId id="2147484066" r:id="rId4"/>
    <p:sldLayoutId id="2147484067" r:id="rId5"/>
    <p:sldLayoutId id="2147484068" r:id="rId6"/>
    <p:sldLayoutId id="2147484069" r:id="rId7"/>
    <p:sldLayoutId id="2147484070" r:id="rId8"/>
    <p:sldLayoutId id="2147484071" r:id="rId9"/>
    <p:sldLayoutId id="2147484072" r:id="rId10"/>
    <p:sldLayoutId id="2147484073" r:id="rId11"/>
  </p:sldLayoutIdLst>
  <p:transition/>
  <p:txStyles>
    <p:titleStyle>
      <a:lvl1pPr algn="ctr" rtl="0" eaLnBrk="0" fontAlgn="base" hangingPunct="0">
        <a:spcBef>
          <a:spcPct val="0"/>
        </a:spcBef>
        <a:spcAft>
          <a:spcPct val="0"/>
        </a:spcAft>
        <a:defRPr sz="5800">
          <a:solidFill>
            <a:schemeClr val="tx1"/>
          </a:solidFill>
          <a:latin typeface="+mj-lt"/>
          <a:ea typeface="+mj-ea"/>
          <a:cs typeface="+mj-cs"/>
          <a:sym typeface="Calibri" charset="0"/>
        </a:defRPr>
      </a:lvl1pPr>
      <a:lvl2pPr algn="ctr" rtl="0" eaLnBrk="0" fontAlgn="base" hangingPunct="0">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5800">
          <a:solidFill>
            <a:schemeClr val="tx1"/>
          </a:solidFill>
          <a:latin typeface="Calibri" charset="0"/>
          <a:ea typeface="ヒラギノ角ゴ ProN W3" charset="0"/>
          <a:cs typeface="ヒラギノ角ゴ ProN W3"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200">
          <a:solidFill>
            <a:schemeClr val="tx1"/>
          </a:solidFill>
          <a:latin typeface="+mn-lt"/>
          <a:ea typeface="+mn-ea"/>
          <a:cs typeface="+mn-cs"/>
          <a:sym typeface="Calibri" charset="0"/>
        </a:defRPr>
      </a:lvl1pPr>
      <a:lvl2pPr marL="579438" indent="-285750" algn="l" rtl="0" eaLnBrk="0" fontAlgn="base" hangingPunct="0">
        <a:spcBef>
          <a:spcPts val="1000"/>
        </a:spcBef>
        <a:spcAft>
          <a:spcPct val="0"/>
        </a:spcAft>
        <a:buClr>
          <a:srgbClr val="000000"/>
        </a:buClr>
        <a:buSzPct val="100000"/>
        <a:buFont typeface="Arial" charset="0"/>
        <a:buChar char="–"/>
        <a:defRPr sz="3600">
          <a:solidFill>
            <a:schemeClr val="tx1"/>
          </a:solidFill>
          <a:latin typeface="+mn-lt"/>
          <a:ea typeface="+mn-ea"/>
          <a:cs typeface="+mn-cs"/>
          <a:sym typeface="Calibri" charset="0"/>
        </a:defRPr>
      </a:lvl2pPr>
      <a:lvl3pPr marL="979488" indent="-228600" algn="l" rtl="0" eaLnBrk="0" fontAlgn="base" hangingPunct="0">
        <a:spcBef>
          <a:spcPts val="900"/>
        </a:spcBef>
        <a:spcAft>
          <a:spcPct val="0"/>
        </a:spcAft>
        <a:buClr>
          <a:srgbClr val="000000"/>
        </a:buClr>
        <a:buSzPct val="100000"/>
        <a:buFont typeface="Arial" charset="0"/>
        <a:buChar char="•"/>
        <a:defRPr sz="3000">
          <a:solidFill>
            <a:schemeClr val="tx1"/>
          </a:solidFill>
          <a:latin typeface="+mn-lt"/>
          <a:ea typeface="+mn-ea"/>
          <a:cs typeface="+mn-cs"/>
          <a:sym typeface="Calibri" charset="0"/>
        </a:defRPr>
      </a:lvl3pPr>
      <a:lvl4pPr marL="1436688"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4pPr>
      <a:lvl5pPr marL="1893888"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5pPr>
      <a:lvl6pPr marL="2351088"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6pPr>
      <a:lvl7pPr marL="2808288"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7pPr>
      <a:lvl8pPr marL="3265488"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8pPr>
      <a:lvl9pPr marL="3722688"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8834" name="Rectangle 1"/>
          <p:cNvSpPr>
            <a:spLocks noGrp="1" noChangeArrowheads="1"/>
          </p:cNvSpPr>
          <p:nvPr>
            <p:ph type="title"/>
          </p:nvPr>
        </p:nvSpPr>
        <p:spPr bwMode="auto">
          <a:xfrm>
            <a:off x="647700" y="125413"/>
            <a:ext cx="11709400" cy="214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Arial" charset="0"/>
              </a:rPr>
              <a:t>Click to edit Master title style</a:t>
            </a:r>
          </a:p>
        </p:txBody>
      </p:sp>
    </p:spTree>
  </p:cSld>
  <p:clrMap bg1="lt1" tx1="dk1" bg2="lt2" tx2="dk2" accent1="accent1" accent2="accent2" accent3="accent3" accent4="accent4" accent5="accent5" accent6="accent6" hlink="hlink" folHlink="folHlink"/>
  <p:sldLayoutIdLst>
    <p:sldLayoutId id="2147484074" r:id="rId1"/>
    <p:sldLayoutId id="2147484075" r:id="rId2"/>
    <p:sldLayoutId id="2147484076" r:id="rId3"/>
    <p:sldLayoutId id="2147484077" r:id="rId4"/>
    <p:sldLayoutId id="2147484078" r:id="rId5"/>
    <p:sldLayoutId id="2147484079" r:id="rId6"/>
    <p:sldLayoutId id="2147484080" r:id="rId7"/>
    <p:sldLayoutId id="2147484081" r:id="rId8"/>
    <p:sldLayoutId id="2147484082" r:id="rId9"/>
    <p:sldLayoutId id="2147484083" r:id="rId10"/>
    <p:sldLayoutId id="2147484084" r:id="rId11"/>
  </p:sldLayoutIdLst>
  <p:transition/>
  <p:txStyles>
    <p:titleStyle>
      <a:lvl1pPr algn="ctr" rtl="0" eaLnBrk="0" fontAlgn="base" hangingPunct="0">
        <a:spcBef>
          <a:spcPct val="0"/>
        </a:spcBef>
        <a:spcAft>
          <a:spcPct val="0"/>
        </a:spcAft>
        <a:defRPr sz="5800">
          <a:solidFill>
            <a:schemeClr val="tx1"/>
          </a:solidFill>
          <a:latin typeface="+mj-lt"/>
          <a:ea typeface="+mj-ea"/>
          <a:cs typeface="+mj-cs"/>
          <a:sym typeface="Arial" charset="0"/>
        </a:defRPr>
      </a:lvl1pPr>
      <a:lvl2pPr algn="ctr" rtl="0" eaLnBrk="0" fontAlgn="base" hangingPunct="0">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2pPr>
      <a:lvl3pPr algn="ctr" rtl="0" eaLnBrk="0" fontAlgn="base" hangingPunct="0">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3pPr>
      <a:lvl4pPr algn="ctr" rtl="0" eaLnBrk="0" fontAlgn="base" hangingPunct="0">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4pPr>
      <a:lvl5pPr algn="ctr" rtl="0" eaLnBrk="0" fontAlgn="base" hangingPunct="0">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5pPr>
      <a:lvl6pPr marL="457200" algn="ctr" rtl="0" fontAlgn="base">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6pPr>
      <a:lvl7pPr marL="914400" algn="ctr" rtl="0" fontAlgn="base">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7pPr>
      <a:lvl8pPr marL="1371600" algn="ctr" rtl="0" fontAlgn="base">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8pPr>
      <a:lvl9pPr marL="1828800" algn="ctr" rtl="0" fontAlgn="base">
        <a:spcBef>
          <a:spcPct val="0"/>
        </a:spcBef>
        <a:spcAft>
          <a:spcPct val="0"/>
        </a:spcAft>
        <a:defRPr sz="5800">
          <a:solidFill>
            <a:schemeClr val="tx1"/>
          </a:solidFill>
          <a:latin typeface="Arial" charset="0"/>
          <a:ea typeface="ヒラギノ角ゴ ProN W3" charset="0"/>
          <a:cs typeface="ヒラギノ角ゴ ProN W3" charset="0"/>
          <a:sym typeface="Arial" charset="0"/>
        </a:defRPr>
      </a:lvl9pPr>
    </p:titleStyle>
    <p:bodyStyle>
      <a:lvl1pPr marL="461963" indent="-342900" algn="l" rtl="0" eaLnBrk="0" fontAlgn="base" hangingPunct="0">
        <a:spcBef>
          <a:spcPts val="1100"/>
        </a:spcBef>
        <a:spcAft>
          <a:spcPct val="0"/>
        </a:spcAft>
        <a:buClr>
          <a:srgbClr val="000000"/>
        </a:buClr>
        <a:buSzPct val="100000"/>
        <a:buFont typeface="Arial" charset="0"/>
        <a:buChar char="•"/>
        <a:defRPr sz="4200">
          <a:solidFill>
            <a:schemeClr val="tx1"/>
          </a:solidFill>
          <a:latin typeface="+mn-lt"/>
          <a:ea typeface="+mn-ea"/>
          <a:cs typeface="+mn-cs"/>
          <a:sym typeface="Arial" charset="0"/>
        </a:defRPr>
      </a:lvl1pPr>
      <a:lvl2pPr marL="862013" indent="-285750" algn="l" rtl="0" eaLnBrk="0" fontAlgn="base" hangingPunct="0">
        <a:spcBef>
          <a:spcPts val="1000"/>
        </a:spcBef>
        <a:spcAft>
          <a:spcPct val="0"/>
        </a:spcAft>
        <a:buClr>
          <a:srgbClr val="000000"/>
        </a:buClr>
        <a:buSzPct val="100000"/>
        <a:buFont typeface="Arial" charset="0"/>
        <a:buChar char="–"/>
        <a:defRPr sz="3600">
          <a:solidFill>
            <a:schemeClr val="tx1"/>
          </a:solidFill>
          <a:latin typeface="+mn-lt"/>
          <a:ea typeface="+mn-ea"/>
          <a:cs typeface="+mn-cs"/>
          <a:sym typeface="Arial" charset="0"/>
        </a:defRPr>
      </a:lvl2pPr>
      <a:lvl3pPr marL="1262063" indent="-228600" algn="l" rtl="0" eaLnBrk="0" fontAlgn="base" hangingPunct="0">
        <a:spcBef>
          <a:spcPts val="900"/>
        </a:spcBef>
        <a:spcAft>
          <a:spcPct val="0"/>
        </a:spcAft>
        <a:buClr>
          <a:srgbClr val="000000"/>
        </a:buClr>
        <a:buSzPct val="100000"/>
        <a:buFont typeface="Arial" charset="0"/>
        <a:buChar char="•"/>
        <a:defRPr sz="3000">
          <a:solidFill>
            <a:schemeClr val="tx1"/>
          </a:solidFill>
          <a:latin typeface="+mn-lt"/>
          <a:ea typeface="+mn-ea"/>
          <a:cs typeface="+mn-cs"/>
          <a:sym typeface="Arial" charset="0"/>
        </a:defRPr>
      </a:lvl3pPr>
      <a:lvl4pPr marL="1719263"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4pPr>
      <a:lvl5pPr marL="2176463"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5pPr>
      <a:lvl6pPr marL="2633663"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6pPr>
      <a:lvl7pPr marL="3090863"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7pPr>
      <a:lvl8pPr marL="3548063"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8pPr>
      <a:lvl9pPr marL="4005263"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9858" name="Rectangle 1"/>
          <p:cNvSpPr>
            <a:spLocks noGrp="1" noChangeArrowheads="1"/>
          </p:cNvSpPr>
          <p:nvPr>
            <p:ph type="title"/>
          </p:nvPr>
        </p:nvSpPr>
        <p:spPr bwMode="auto">
          <a:xfrm>
            <a:off x="977900" y="2624138"/>
            <a:ext cx="11049000" cy="290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249859" name="Rectangle 2"/>
          <p:cNvSpPr>
            <a:spLocks noGrp="1" noChangeArrowheads="1"/>
          </p:cNvSpPr>
          <p:nvPr>
            <p:ph type="body" idx="1"/>
          </p:nvPr>
        </p:nvSpPr>
        <p:spPr bwMode="auto">
          <a:xfrm>
            <a:off x="1955800" y="5524500"/>
            <a:ext cx="9105900" cy="42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63491" name="Text Box 3"/>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78787"/>
                </a:solidFill>
                <a:latin typeface="Calibri" charset="0"/>
                <a:ea typeface="ＭＳ Ｐゴシック" charset="-128"/>
                <a:sym typeface="Calibri" charset="0"/>
              </a:defRPr>
            </a:lvl1pPr>
          </a:lstStyle>
          <a:p>
            <a:pPr>
              <a:defRPr/>
            </a:pPr>
            <a:fld id="{32E235DC-AF13-F445-804A-ECCE4C436D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085" r:id="rId1"/>
    <p:sldLayoutId id="2147484086" r:id="rId2"/>
    <p:sldLayoutId id="2147484087" r:id="rId3"/>
    <p:sldLayoutId id="2147484088" r:id="rId4"/>
    <p:sldLayoutId id="2147484089" r:id="rId5"/>
    <p:sldLayoutId id="2147484090" r:id="rId6"/>
    <p:sldLayoutId id="2147484091" r:id="rId7"/>
    <p:sldLayoutId id="2147484092" r:id="rId8"/>
    <p:sldLayoutId id="2147484093" r:id="rId9"/>
    <p:sldLayoutId id="2147484094" r:id="rId10"/>
    <p:sldLayoutId id="2147484095"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42900" indent="-342900" algn="ctr" rtl="0" eaLnBrk="0" fontAlgn="base" hangingPunct="0">
        <a:spcBef>
          <a:spcPts val="1100"/>
        </a:spcBef>
        <a:spcAft>
          <a:spcPct val="0"/>
        </a:spcAft>
        <a:defRPr sz="4400">
          <a:solidFill>
            <a:srgbClr val="878787"/>
          </a:solidFill>
          <a:latin typeface="+mn-lt"/>
          <a:ea typeface="+mn-ea"/>
          <a:cs typeface="+mn-cs"/>
          <a:sym typeface="Calibri" charset="0"/>
        </a:defRPr>
      </a:lvl1pPr>
      <a:lvl2pPr marL="419100" indent="38100" algn="ctr" rtl="0" eaLnBrk="0" fontAlgn="base" hangingPunct="0">
        <a:spcBef>
          <a:spcPts val="1000"/>
        </a:spcBef>
        <a:spcAft>
          <a:spcPct val="0"/>
        </a:spcAft>
        <a:defRPr sz="3800">
          <a:solidFill>
            <a:srgbClr val="878787"/>
          </a:solidFill>
          <a:latin typeface="+mn-lt"/>
          <a:ea typeface="+mn-ea"/>
          <a:cs typeface="+mn-cs"/>
          <a:sym typeface="Calibri" charset="0"/>
        </a:defRPr>
      </a:lvl2pPr>
      <a:lvl3pPr marL="876300" indent="38100" algn="ctr" rtl="0" eaLnBrk="0" fontAlgn="base" hangingPunct="0">
        <a:spcBef>
          <a:spcPts val="800"/>
        </a:spcBef>
        <a:spcAft>
          <a:spcPct val="0"/>
        </a:spcAft>
        <a:defRPr sz="3400">
          <a:solidFill>
            <a:srgbClr val="878787"/>
          </a:solidFill>
          <a:latin typeface="+mn-lt"/>
          <a:ea typeface="+mn-ea"/>
          <a:cs typeface="+mn-cs"/>
          <a:sym typeface="Calibri" charset="0"/>
        </a:defRPr>
      </a:lvl3pPr>
      <a:lvl4pPr marL="1333500" indent="38100" algn="ctr" rtl="0" eaLnBrk="0" fontAlgn="base" hangingPunct="0">
        <a:spcBef>
          <a:spcPts val="700"/>
        </a:spcBef>
        <a:spcAft>
          <a:spcPct val="0"/>
        </a:spcAft>
        <a:defRPr sz="2800">
          <a:solidFill>
            <a:srgbClr val="878787"/>
          </a:solidFill>
          <a:latin typeface="+mn-lt"/>
          <a:ea typeface="+mn-ea"/>
          <a:cs typeface="+mn-cs"/>
          <a:sym typeface="Calibri" charset="0"/>
        </a:defRPr>
      </a:lvl4pPr>
      <a:lvl5pPr marL="1790700" indent="38100" algn="ctr" rtl="0" eaLnBrk="0" fontAlgn="base" hangingPunct="0">
        <a:spcBef>
          <a:spcPts val="700"/>
        </a:spcBef>
        <a:spcAft>
          <a:spcPct val="0"/>
        </a:spcAft>
        <a:defRPr sz="2800">
          <a:solidFill>
            <a:srgbClr val="878787"/>
          </a:solidFill>
          <a:latin typeface="+mn-lt"/>
          <a:ea typeface="+mn-ea"/>
          <a:cs typeface="+mn-cs"/>
          <a:sym typeface="Calibri" charset="0"/>
        </a:defRPr>
      </a:lvl5pPr>
      <a:lvl6pPr marL="2247900" algn="ctr" rtl="0" fontAlgn="base">
        <a:spcBef>
          <a:spcPts val="700"/>
        </a:spcBef>
        <a:spcAft>
          <a:spcPct val="0"/>
        </a:spcAft>
        <a:defRPr sz="2800">
          <a:solidFill>
            <a:srgbClr val="878787"/>
          </a:solidFill>
          <a:latin typeface="+mn-lt"/>
          <a:ea typeface="+mn-ea"/>
          <a:cs typeface="+mn-cs"/>
          <a:sym typeface="Calibri" charset="0"/>
        </a:defRPr>
      </a:lvl6pPr>
      <a:lvl7pPr marL="2705100" algn="ctr" rtl="0" fontAlgn="base">
        <a:spcBef>
          <a:spcPts val="700"/>
        </a:spcBef>
        <a:spcAft>
          <a:spcPct val="0"/>
        </a:spcAft>
        <a:defRPr sz="2800">
          <a:solidFill>
            <a:srgbClr val="878787"/>
          </a:solidFill>
          <a:latin typeface="+mn-lt"/>
          <a:ea typeface="+mn-ea"/>
          <a:cs typeface="+mn-cs"/>
          <a:sym typeface="Calibri" charset="0"/>
        </a:defRPr>
      </a:lvl7pPr>
      <a:lvl8pPr marL="3162300" algn="ctr" rtl="0" fontAlgn="base">
        <a:spcBef>
          <a:spcPts val="700"/>
        </a:spcBef>
        <a:spcAft>
          <a:spcPct val="0"/>
        </a:spcAft>
        <a:defRPr sz="2800">
          <a:solidFill>
            <a:srgbClr val="878787"/>
          </a:solidFill>
          <a:latin typeface="+mn-lt"/>
          <a:ea typeface="+mn-ea"/>
          <a:cs typeface="+mn-cs"/>
          <a:sym typeface="Calibri" charset="0"/>
        </a:defRPr>
      </a:lvl8pPr>
      <a:lvl9pPr marL="3619500" algn="ctr" rtl="0" fontAlgn="base">
        <a:spcBef>
          <a:spcPts val="700"/>
        </a:spcBef>
        <a:spcAft>
          <a:spcPct val="0"/>
        </a:spcAft>
        <a:defRPr sz="2800">
          <a:solidFill>
            <a:srgbClr val="878787"/>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2146" name="Rectangle 1"/>
          <p:cNvSpPr>
            <a:spLocks noGrp="1" noChangeArrowheads="1"/>
          </p:cNvSpPr>
          <p:nvPr>
            <p:ph type="title"/>
          </p:nvPr>
        </p:nvSpPr>
        <p:spPr bwMode="auto">
          <a:xfrm>
            <a:off x="647700" y="0"/>
            <a:ext cx="4278313"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b" anchorCtr="0" compatLnSpc="1">
            <a:prstTxWarp prst="textNoShape">
              <a:avLst/>
            </a:prstTxWarp>
          </a:bodyPr>
          <a:lstStyle/>
          <a:p>
            <a:pPr lvl="0"/>
            <a:r>
              <a:rPr lang="en-US" altLang="en-US">
                <a:sym typeface="Calibri Bold" charset="0"/>
              </a:rPr>
              <a:t>Click to edit Master title style</a:t>
            </a:r>
          </a:p>
        </p:txBody>
      </p:sp>
      <p:sp>
        <p:nvSpPr>
          <p:cNvPr id="262147" name="Rectangle 2"/>
          <p:cNvSpPr>
            <a:spLocks noGrp="1" noChangeArrowheads="1"/>
          </p:cNvSpPr>
          <p:nvPr>
            <p:ph type="body" idx="1"/>
          </p:nvPr>
        </p:nvSpPr>
        <p:spPr bwMode="auto">
          <a:xfrm>
            <a:off x="5083175" y="387350"/>
            <a:ext cx="7270750" cy="936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64515" name="Text Box 3"/>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78787"/>
                </a:solidFill>
                <a:latin typeface="Calibri" charset="0"/>
                <a:ea typeface="ＭＳ Ｐゴシック" charset="-128"/>
                <a:sym typeface="Calibri" charset="0"/>
              </a:defRPr>
            </a:lvl1pPr>
          </a:lstStyle>
          <a:p>
            <a:pPr>
              <a:defRPr/>
            </a:pPr>
            <a:fld id="{07ABD9F9-7C12-C447-B59B-EF095D7CBBF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Lst>
  <p:transition/>
  <p:hf hdr="0" ftr="0" dt="0"/>
  <p:txStyles>
    <p:titleStyle>
      <a:lvl1pPr algn="l" rtl="0" eaLnBrk="0" fontAlgn="base" hangingPunct="0">
        <a:spcBef>
          <a:spcPct val="0"/>
        </a:spcBef>
        <a:spcAft>
          <a:spcPct val="0"/>
        </a:spcAft>
        <a:defRPr sz="2800">
          <a:solidFill>
            <a:schemeClr val="tx1"/>
          </a:solidFill>
          <a:latin typeface="+mj-lt"/>
          <a:ea typeface="+mj-ea"/>
          <a:cs typeface="+mj-cs"/>
          <a:sym typeface="Calibri Bold" charset="0"/>
        </a:defRPr>
      </a:lvl1pPr>
      <a:lvl2pPr algn="l" rtl="0" eaLnBrk="0" fontAlgn="base" hangingPunct="0">
        <a:spcBef>
          <a:spcPct val="0"/>
        </a:spcBef>
        <a:spcAft>
          <a:spcPct val="0"/>
        </a:spcAft>
        <a:defRPr sz="2800">
          <a:solidFill>
            <a:schemeClr val="tx1"/>
          </a:solidFill>
          <a:latin typeface="Calibri Bold" charset="0"/>
          <a:ea typeface="ヒラギノ角ゴ ProN W6" charset="0"/>
          <a:cs typeface="ヒラギノ角ゴ ProN W6" charset="0"/>
          <a:sym typeface="Calibri Bold" charset="0"/>
        </a:defRPr>
      </a:lvl2pPr>
      <a:lvl3pPr algn="l" rtl="0" eaLnBrk="0" fontAlgn="base" hangingPunct="0">
        <a:spcBef>
          <a:spcPct val="0"/>
        </a:spcBef>
        <a:spcAft>
          <a:spcPct val="0"/>
        </a:spcAft>
        <a:defRPr sz="2800">
          <a:solidFill>
            <a:schemeClr val="tx1"/>
          </a:solidFill>
          <a:latin typeface="Calibri Bold" charset="0"/>
          <a:ea typeface="ヒラギノ角ゴ ProN W6" charset="0"/>
          <a:cs typeface="ヒラギノ角ゴ ProN W6" charset="0"/>
          <a:sym typeface="Calibri Bold" charset="0"/>
        </a:defRPr>
      </a:lvl3pPr>
      <a:lvl4pPr algn="l" rtl="0" eaLnBrk="0" fontAlgn="base" hangingPunct="0">
        <a:spcBef>
          <a:spcPct val="0"/>
        </a:spcBef>
        <a:spcAft>
          <a:spcPct val="0"/>
        </a:spcAft>
        <a:defRPr sz="2800">
          <a:solidFill>
            <a:schemeClr val="tx1"/>
          </a:solidFill>
          <a:latin typeface="Calibri Bold" charset="0"/>
          <a:ea typeface="ヒラギノ角ゴ ProN W6" charset="0"/>
          <a:cs typeface="ヒラギノ角ゴ ProN W6" charset="0"/>
          <a:sym typeface="Calibri Bold" charset="0"/>
        </a:defRPr>
      </a:lvl4pPr>
      <a:lvl5pPr algn="l" rtl="0" eaLnBrk="0" fontAlgn="base" hangingPunct="0">
        <a:spcBef>
          <a:spcPct val="0"/>
        </a:spcBef>
        <a:spcAft>
          <a:spcPct val="0"/>
        </a:spcAft>
        <a:defRPr sz="2800">
          <a:solidFill>
            <a:schemeClr val="tx1"/>
          </a:solidFill>
          <a:latin typeface="Calibri Bold" charset="0"/>
          <a:ea typeface="ヒラギノ角ゴ ProN W6" charset="0"/>
          <a:cs typeface="ヒラギノ角ゴ ProN W6" charset="0"/>
          <a:sym typeface="Calibri Bold" charset="0"/>
        </a:defRPr>
      </a:lvl5pPr>
      <a:lvl6pPr marL="457200" algn="l" rtl="0" fontAlgn="base">
        <a:spcBef>
          <a:spcPct val="0"/>
        </a:spcBef>
        <a:spcAft>
          <a:spcPct val="0"/>
        </a:spcAft>
        <a:defRPr sz="2800">
          <a:solidFill>
            <a:schemeClr val="tx1"/>
          </a:solidFill>
          <a:latin typeface="Calibri Bold" charset="0"/>
          <a:ea typeface="ヒラギノ角ゴ ProN W6" charset="0"/>
          <a:cs typeface="ヒラギノ角ゴ ProN W6" charset="0"/>
          <a:sym typeface="Calibri Bold" charset="0"/>
        </a:defRPr>
      </a:lvl6pPr>
      <a:lvl7pPr marL="914400" algn="l" rtl="0" fontAlgn="base">
        <a:spcBef>
          <a:spcPct val="0"/>
        </a:spcBef>
        <a:spcAft>
          <a:spcPct val="0"/>
        </a:spcAft>
        <a:defRPr sz="2800">
          <a:solidFill>
            <a:schemeClr val="tx1"/>
          </a:solidFill>
          <a:latin typeface="Calibri Bold" charset="0"/>
          <a:ea typeface="ヒラギノ角ゴ ProN W6" charset="0"/>
          <a:cs typeface="ヒラギノ角ゴ ProN W6" charset="0"/>
          <a:sym typeface="Calibri Bold" charset="0"/>
        </a:defRPr>
      </a:lvl7pPr>
      <a:lvl8pPr marL="1371600" algn="l" rtl="0" fontAlgn="base">
        <a:spcBef>
          <a:spcPct val="0"/>
        </a:spcBef>
        <a:spcAft>
          <a:spcPct val="0"/>
        </a:spcAft>
        <a:defRPr sz="2800">
          <a:solidFill>
            <a:schemeClr val="tx1"/>
          </a:solidFill>
          <a:latin typeface="Calibri Bold" charset="0"/>
          <a:ea typeface="ヒラギノ角ゴ ProN W6" charset="0"/>
          <a:cs typeface="ヒラギノ角ゴ ProN W6" charset="0"/>
          <a:sym typeface="Calibri Bold" charset="0"/>
        </a:defRPr>
      </a:lvl8pPr>
      <a:lvl9pPr marL="1828800" algn="l" rtl="0" fontAlgn="base">
        <a:spcBef>
          <a:spcPct val="0"/>
        </a:spcBef>
        <a:spcAft>
          <a:spcPct val="0"/>
        </a:spcAft>
        <a:defRPr sz="2800">
          <a:solidFill>
            <a:schemeClr val="tx1"/>
          </a:solidFill>
          <a:latin typeface="Calibri Bold" charset="0"/>
          <a:ea typeface="ヒラギノ角ゴ ProN W6" charset="0"/>
          <a:cs typeface="ヒラギノ角ゴ ProN W6" charset="0"/>
          <a:sym typeface="Calibri Bold" charset="0"/>
        </a:defRPr>
      </a:lvl9pPr>
    </p:titleStyle>
    <p:bodyStyle>
      <a:lvl1pPr marL="342900" indent="-342900" algn="l" rtl="0" eaLnBrk="0" fontAlgn="base" hangingPunct="0">
        <a:spcBef>
          <a:spcPts val="500"/>
        </a:spcBef>
        <a:spcAft>
          <a:spcPct val="0"/>
        </a:spcAft>
        <a:defRPr>
          <a:solidFill>
            <a:schemeClr val="tx1"/>
          </a:solidFill>
          <a:latin typeface="+mn-lt"/>
          <a:ea typeface="+mn-ea"/>
          <a:cs typeface="+mn-cs"/>
          <a:sym typeface="Calibri" charset="0"/>
        </a:defRPr>
      </a:lvl1pPr>
      <a:lvl2pPr marL="419100" indent="38100" algn="l" rtl="0" eaLnBrk="0" fontAlgn="base" hangingPunct="0">
        <a:spcBef>
          <a:spcPts val="400"/>
        </a:spcBef>
        <a:spcAft>
          <a:spcPct val="0"/>
        </a:spcAft>
        <a:defRPr sz="1600">
          <a:solidFill>
            <a:schemeClr val="tx1"/>
          </a:solidFill>
          <a:latin typeface="+mn-lt"/>
          <a:ea typeface="+mn-ea"/>
          <a:cs typeface="+mn-cs"/>
          <a:sym typeface="Calibri" charset="0"/>
        </a:defRPr>
      </a:lvl2pPr>
      <a:lvl3pPr marL="876300" indent="38100" algn="l" rtl="0" eaLnBrk="0" fontAlgn="base" hangingPunct="0">
        <a:spcBef>
          <a:spcPts val="300"/>
        </a:spcBef>
        <a:spcAft>
          <a:spcPct val="0"/>
        </a:spcAft>
        <a:defRPr sz="1400">
          <a:solidFill>
            <a:schemeClr val="tx1"/>
          </a:solidFill>
          <a:latin typeface="+mn-lt"/>
          <a:ea typeface="+mn-ea"/>
          <a:cs typeface="+mn-cs"/>
          <a:sym typeface="Calibri" charset="0"/>
        </a:defRPr>
      </a:lvl3pPr>
      <a:lvl4pPr marL="1333500" indent="38100" algn="l" rtl="0" eaLnBrk="0" fontAlgn="base" hangingPunct="0">
        <a:spcBef>
          <a:spcPts val="300"/>
        </a:spcBef>
        <a:spcAft>
          <a:spcPct val="0"/>
        </a:spcAft>
        <a:defRPr sz="1200">
          <a:solidFill>
            <a:schemeClr val="tx1"/>
          </a:solidFill>
          <a:latin typeface="+mn-lt"/>
          <a:ea typeface="+mn-ea"/>
          <a:cs typeface="+mn-cs"/>
          <a:sym typeface="Calibri" charset="0"/>
        </a:defRPr>
      </a:lvl4pPr>
      <a:lvl5pPr marL="1790700" indent="38100" algn="l" rtl="0" eaLnBrk="0" fontAlgn="base" hangingPunct="0">
        <a:spcBef>
          <a:spcPts val="300"/>
        </a:spcBef>
        <a:spcAft>
          <a:spcPct val="0"/>
        </a:spcAft>
        <a:defRPr sz="1200">
          <a:solidFill>
            <a:schemeClr val="tx1"/>
          </a:solidFill>
          <a:latin typeface="+mn-lt"/>
          <a:ea typeface="+mn-ea"/>
          <a:cs typeface="+mn-cs"/>
          <a:sym typeface="Calibri" charset="0"/>
        </a:defRPr>
      </a:lvl5pPr>
      <a:lvl6pPr marL="2247900" algn="l" rtl="0" fontAlgn="base">
        <a:spcBef>
          <a:spcPts val="300"/>
        </a:spcBef>
        <a:spcAft>
          <a:spcPct val="0"/>
        </a:spcAft>
        <a:defRPr sz="1200">
          <a:solidFill>
            <a:schemeClr val="tx1"/>
          </a:solidFill>
          <a:latin typeface="+mn-lt"/>
          <a:ea typeface="+mn-ea"/>
          <a:cs typeface="+mn-cs"/>
          <a:sym typeface="Calibri" charset="0"/>
        </a:defRPr>
      </a:lvl6pPr>
      <a:lvl7pPr marL="2705100" algn="l" rtl="0" fontAlgn="base">
        <a:spcBef>
          <a:spcPts val="300"/>
        </a:spcBef>
        <a:spcAft>
          <a:spcPct val="0"/>
        </a:spcAft>
        <a:defRPr sz="1200">
          <a:solidFill>
            <a:schemeClr val="tx1"/>
          </a:solidFill>
          <a:latin typeface="+mn-lt"/>
          <a:ea typeface="+mn-ea"/>
          <a:cs typeface="+mn-cs"/>
          <a:sym typeface="Calibri" charset="0"/>
        </a:defRPr>
      </a:lvl7pPr>
      <a:lvl8pPr marL="3162300" algn="l" rtl="0" fontAlgn="base">
        <a:spcBef>
          <a:spcPts val="300"/>
        </a:spcBef>
        <a:spcAft>
          <a:spcPct val="0"/>
        </a:spcAft>
        <a:defRPr sz="1200">
          <a:solidFill>
            <a:schemeClr val="tx1"/>
          </a:solidFill>
          <a:latin typeface="+mn-lt"/>
          <a:ea typeface="+mn-ea"/>
          <a:cs typeface="+mn-cs"/>
          <a:sym typeface="Calibri" charset="0"/>
        </a:defRPr>
      </a:lvl8pPr>
      <a:lvl9pPr marL="3619500" algn="l" rtl="0" fontAlgn="base">
        <a:spcBef>
          <a:spcPts val="300"/>
        </a:spcBef>
        <a:spcAft>
          <a:spcPct val="0"/>
        </a:spcAft>
        <a:defRPr sz="12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bwMode="auto">
          <a:xfrm>
            <a:off x="647700" y="431800"/>
            <a:ext cx="11709400"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Arial Bold" charset="0"/>
              </a:rPr>
              <a:t>Click to edit Master title style</a:t>
            </a:r>
          </a:p>
        </p:txBody>
      </p:sp>
      <p:sp>
        <p:nvSpPr>
          <p:cNvPr id="4099" name="Rectangle 2"/>
          <p:cNvSpPr>
            <a:spLocks noGrp="1" noChangeArrowheads="1"/>
          </p:cNvSpPr>
          <p:nvPr>
            <p:ph type="body" idx="1"/>
          </p:nvPr>
        </p:nvSpPr>
        <p:spPr bwMode="auto">
          <a:xfrm>
            <a:off x="647700" y="2273300"/>
            <a:ext cx="11709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Arial" charset="0"/>
              </a:rPr>
              <a:t>Click to edit Master text styles</a:t>
            </a:r>
          </a:p>
          <a:p>
            <a:pPr lvl="1"/>
            <a:r>
              <a:rPr lang="en-US" altLang="en-US">
                <a:sym typeface="Arial" charset="0"/>
              </a:rPr>
              <a:t>Second level</a:t>
            </a:r>
          </a:p>
          <a:p>
            <a:pPr lvl="2"/>
            <a:r>
              <a:rPr lang="en-US" altLang="en-US">
                <a:sym typeface="Arial" charset="0"/>
              </a:rPr>
              <a:t>Third level</a:t>
            </a:r>
          </a:p>
          <a:p>
            <a:pPr lvl="3"/>
            <a:r>
              <a:rPr lang="en-US" altLang="en-US">
                <a:sym typeface="Arial" charset="0"/>
              </a:rPr>
              <a:t>Fourth level</a:t>
            </a:r>
          </a:p>
          <a:p>
            <a:pPr lvl="4"/>
            <a:r>
              <a:rPr lang="en-US" altLang="en-US">
                <a:sym typeface="Arial" charset="0"/>
              </a:rPr>
              <a:t>Fifth level</a:t>
            </a: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transition/>
  <p:txStyles>
    <p:titleStyle>
      <a:lvl1pPr algn="l" rtl="0" eaLnBrk="0" fontAlgn="base" hangingPunct="0">
        <a:spcBef>
          <a:spcPct val="0"/>
        </a:spcBef>
        <a:spcAft>
          <a:spcPct val="0"/>
        </a:spcAft>
        <a:defRPr sz="5600">
          <a:solidFill>
            <a:srgbClr val="333399"/>
          </a:solidFill>
          <a:latin typeface="+mj-lt"/>
          <a:ea typeface="+mj-ea"/>
          <a:cs typeface="+mj-cs"/>
          <a:sym typeface="Arial Bold" charset="0"/>
        </a:defRPr>
      </a:lvl1pPr>
      <a:lvl2pPr algn="l" rtl="0" eaLnBrk="0" fontAlgn="base" hangingPunct="0">
        <a:spcBef>
          <a:spcPct val="0"/>
        </a:spcBef>
        <a:spcAft>
          <a:spcPct val="0"/>
        </a:spcAft>
        <a:defRPr sz="5600">
          <a:solidFill>
            <a:srgbClr val="333399"/>
          </a:solidFill>
          <a:latin typeface="Arial Bold" charset="0"/>
          <a:ea typeface="ヒラギノ角ゴ ProN W6" charset="0"/>
          <a:cs typeface="ヒラギノ角ゴ ProN W6" charset="0"/>
          <a:sym typeface="Arial Bold" charset="0"/>
        </a:defRPr>
      </a:lvl2pPr>
      <a:lvl3pPr algn="l" rtl="0" eaLnBrk="0" fontAlgn="base" hangingPunct="0">
        <a:spcBef>
          <a:spcPct val="0"/>
        </a:spcBef>
        <a:spcAft>
          <a:spcPct val="0"/>
        </a:spcAft>
        <a:defRPr sz="5600">
          <a:solidFill>
            <a:srgbClr val="333399"/>
          </a:solidFill>
          <a:latin typeface="Arial Bold" charset="0"/>
          <a:ea typeface="ヒラギノ角ゴ ProN W6" charset="0"/>
          <a:cs typeface="ヒラギノ角ゴ ProN W6" charset="0"/>
          <a:sym typeface="Arial Bold" charset="0"/>
        </a:defRPr>
      </a:lvl3pPr>
      <a:lvl4pPr algn="l" rtl="0" eaLnBrk="0" fontAlgn="base" hangingPunct="0">
        <a:spcBef>
          <a:spcPct val="0"/>
        </a:spcBef>
        <a:spcAft>
          <a:spcPct val="0"/>
        </a:spcAft>
        <a:defRPr sz="5600">
          <a:solidFill>
            <a:srgbClr val="333399"/>
          </a:solidFill>
          <a:latin typeface="Arial Bold" charset="0"/>
          <a:ea typeface="ヒラギノ角ゴ ProN W6" charset="0"/>
          <a:cs typeface="ヒラギノ角ゴ ProN W6" charset="0"/>
          <a:sym typeface="Arial Bold" charset="0"/>
        </a:defRPr>
      </a:lvl4pPr>
      <a:lvl5pPr algn="l" rtl="0" eaLnBrk="0" fontAlgn="base" hangingPunct="0">
        <a:spcBef>
          <a:spcPct val="0"/>
        </a:spcBef>
        <a:spcAft>
          <a:spcPct val="0"/>
        </a:spcAft>
        <a:defRPr sz="5600">
          <a:solidFill>
            <a:srgbClr val="333399"/>
          </a:solidFill>
          <a:latin typeface="Arial Bold" charset="0"/>
          <a:ea typeface="ヒラギノ角ゴ ProN W6" charset="0"/>
          <a:cs typeface="ヒラギノ角ゴ ProN W6" charset="0"/>
          <a:sym typeface="Arial Bold" charset="0"/>
        </a:defRPr>
      </a:lvl5pPr>
      <a:lvl6pPr marL="457200" algn="l" rtl="0" fontAlgn="base">
        <a:spcBef>
          <a:spcPct val="0"/>
        </a:spcBef>
        <a:spcAft>
          <a:spcPct val="0"/>
        </a:spcAft>
        <a:defRPr sz="5600">
          <a:solidFill>
            <a:srgbClr val="333399"/>
          </a:solidFill>
          <a:latin typeface="Arial Bold" charset="0"/>
          <a:ea typeface="ヒラギノ角ゴ ProN W6" charset="0"/>
          <a:cs typeface="ヒラギノ角ゴ ProN W6" charset="0"/>
          <a:sym typeface="Arial Bold" charset="0"/>
        </a:defRPr>
      </a:lvl6pPr>
      <a:lvl7pPr marL="914400" algn="l" rtl="0" fontAlgn="base">
        <a:spcBef>
          <a:spcPct val="0"/>
        </a:spcBef>
        <a:spcAft>
          <a:spcPct val="0"/>
        </a:spcAft>
        <a:defRPr sz="5600">
          <a:solidFill>
            <a:srgbClr val="333399"/>
          </a:solidFill>
          <a:latin typeface="Arial Bold" charset="0"/>
          <a:ea typeface="ヒラギノ角ゴ ProN W6" charset="0"/>
          <a:cs typeface="ヒラギノ角ゴ ProN W6" charset="0"/>
          <a:sym typeface="Arial Bold" charset="0"/>
        </a:defRPr>
      </a:lvl7pPr>
      <a:lvl8pPr marL="1371600" algn="l" rtl="0" fontAlgn="base">
        <a:spcBef>
          <a:spcPct val="0"/>
        </a:spcBef>
        <a:spcAft>
          <a:spcPct val="0"/>
        </a:spcAft>
        <a:defRPr sz="5600">
          <a:solidFill>
            <a:srgbClr val="333399"/>
          </a:solidFill>
          <a:latin typeface="Arial Bold" charset="0"/>
          <a:ea typeface="ヒラギノ角ゴ ProN W6" charset="0"/>
          <a:cs typeface="ヒラギノ角ゴ ProN W6" charset="0"/>
          <a:sym typeface="Arial Bold" charset="0"/>
        </a:defRPr>
      </a:lvl8pPr>
      <a:lvl9pPr marL="1828800" algn="l" rtl="0" fontAlgn="base">
        <a:spcBef>
          <a:spcPct val="0"/>
        </a:spcBef>
        <a:spcAft>
          <a:spcPct val="0"/>
        </a:spcAft>
        <a:defRPr sz="5600">
          <a:solidFill>
            <a:srgbClr val="333399"/>
          </a:solidFill>
          <a:latin typeface="Arial Bold" charset="0"/>
          <a:ea typeface="ヒラギノ角ゴ ProN W6" charset="0"/>
          <a:cs typeface="ヒラギノ角ゴ ProN W6" charset="0"/>
          <a:sym typeface="Arial Bold" charset="0"/>
        </a:defRPr>
      </a:lvl9pPr>
    </p:titleStyle>
    <p:bodyStyle>
      <a:lvl1pPr marL="382588" indent="-342900" algn="l" rtl="0" eaLnBrk="0" fontAlgn="base" hangingPunct="0">
        <a:spcBef>
          <a:spcPts val="1700"/>
        </a:spcBef>
        <a:spcAft>
          <a:spcPct val="0"/>
        </a:spcAft>
        <a:buClr>
          <a:srgbClr val="000000"/>
        </a:buClr>
        <a:buSzPct val="100000"/>
        <a:buFont typeface="Arial" charset="0"/>
        <a:buChar char="•"/>
        <a:defRPr sz="4400">
          <a:solidFill>
            <a:schemeClr val="tx1"/>
          </a:solidFill>
          <a:latin typeface="+mn-lt"/>
          <a:ea typeface="+mn-ea"/>
          <a:cs typeface="+mn-cs"/>
          <a:sym typeface="Arial" charset="0"/>
        </a:defRPr>
      </a:lvl1pPr>
      <a:lvl2pPr marL="630238" indent="-285750" algn="l" rtl="0" eaLnBrk="0" fontAlgn="base" hangingPunct="0">
        <a:spcBef>
          <a:spcPts val="1700"/>
        </a:spcBef>
        <a:spcAft>
          <a:spcPct val="0"/>
        </a:spcAft>
        <a:buClr>
          <a:srgbClr val="000000"/>
        </a:buClr>
        <a:buSzPct val="100000"/>
        <a:buFont typeface="Arial" charset="0"/>
        <a:buChar char="–"/>
        <a:defRPr sz="3800">
          <a:solidFill>
            <a:schemeClr val="tx1"/>
          </a:solidFill>
          <a:latin typeface="+mn-lt"/>
          <a:ea typeface="+mn-ea"/>
          <a:cs typeface="+mn-cs"/>
          <a:sym typeface="Arial" charset="0"/>
        </a:defRPr>
      </a:lvl2pPr>
      <a:lvl3pPr marL="1030288" indent="-228600" algn="l" rtl="0" eaLnBrk="0" fontAlgn="base" hangingPunct="0">
        <a:spcBef>
          <a:spcPts val="1700"/>
        </a:spcBef>
        <a:spcAft>
          <a:spcPct val="0"/>
        </a:spcAft>
        <a:buClr>
          <a:srgbClr val="000000"/>
        </a:buClr>
        <a:buSzPct val="100000"/>
        <a:buFont typeface="Arial" charset="0"/>
        <a:buChar char="•"/>
        <a:defRPr sz="3400">
          <a:solidFill>
            <a:schemeClr val="tx1"/>
          </a:solidFill>
          <a:latin typeface="+mn-lt"/>
          <a:ea typeface="+mn-ea"/>
          <a:cs typeface="+mn-cs"/>
          <a:sym typeface="Arial" charset="0"/>
        </a:defRPr>
      </a:lvl3pPr>
      <a:lvl4pPr marL="1487488" indent="-228600" algn="l" rtl="0" eaLnBrk="0" fontAlgn="base" hangingPunct="0">
        <a:spcBef>
          <a:spcPts val="1700"/>
        </a:spcBef>
        <a:spcAft>
          <a:spcPct val="0"/>
        </a:spcAft>
        <a:buClr>
          <a:srgbClr val="000000"/>
        </a:buClr>
        <a:buSzPct val="100000"/>
        <a:buFont typeface="Arial" charset="0"/>
        <a:buChar char="–"/>
        <a:defRPr sz="2800">
          <a:solidFill>
            <a:schemeClr val="tx1"/>
          </a:solidFill>
          <a:latin typeface="+mn-lt"/>
          <a:ea typeface="+mn-ea"/>
          <a:cs typeface="+mn-cs"/>
          <a:sym typeface="Arial" charset="0"/>
        </a:defRPr>
      </a:lvl4pPr>
      <a:lvl5pPr marL="1944688" indent="-228600" algn="l" rtl="0" eaLnBrk="0" fontAlgn="base" hangingPunct="0">
        <a:spcBef>
          <a:spcPts val="1700"/>
        </a:spcBef>
        <a:spcAft>
          <a:spcPct val="0"/>
        </a:spcAft>
        <a:buClr>
          <a:srgbClr val="000000"/>
        </a:buClr>
        <a:buSzPct val="100000"/>
        <a:buFont typeface="Arial" charset="0"/>
        <a:buChar char="»"/>
        <a:defRPr sz="2800">
          <a:solidFill>
            <a:schemeClr val="tx1"/>
          </a:solidFill>
          <a:latin typeface="+mn-lt"/>
          <a:ea typeface="+mn-ea"/>
          <a:cs typeface="+mn-cs"/>
          <a:sym typeface="Arial" charset="0"/>
        </a:defRPr>
      </a:lvl5pPr>
      <a:lvl6pPr marL="2401888" indent="-228600" algn="l" rtl="0" fontAlgn="base">
        <a:spcBef>
          <a:spcPts val="1700"/>
        </a:spcBef>
        <a:spcAft>
          <a:spcPct val="0"/>
        </a:spcAft>
        <a:buClr>
          <a:srgbClr val="000000"/>
        </a:buClr>
        <a:buSzPct val="100000"/>
        <a:buFont typeface="Arial" charset="0"/>
        <a:buChar char="»"/>
        <a:defRPr sz="2800">
          <a:solidFill>
            <a:schemeClr val="tx1"/>
          </a:solidFill>
          <a:latin typeface="+mn-lt"/>
          <a:ea typeface="+mn-ea"/>
          <a:cs typeface="+mn-cs"/>
          <a:sym typeface="Arial" charset="0"/>
        </a:defRPr>
      </a:lvl6pPr>
      <a:lvl7pPr marL="2859088" indent="-228600" algn="l" rtl="0" fontAlgn="base">
        <a:spcBef>
          <a:spcPts val="1700"/>
        </a:spcBef>
        <a:spcAft>
          <a:spcPct val="0"/>
        </a:spcAft>
        <a:buClr>
          <a:srgbClr val="000000"/>
        </a:buClr>
        <a:buSzPct val="100000"/>
        <a:buFont typeface="Arial" charset="0"/>
        <a:buChar char="»"/>
        <a:defRPr sz="2800">
          <a:solidFill>
            <a:schemeClr val="tx1"/>
          </a:solidFill>
          <a:latin typeface="+mn-lt"/>
          <a:ea typeface="+mn-ea"/>
          <a:cs typeface="+mn-cs"/>
          <a:sym typeface="Arial" charset="0"/>
        </a:defRPr>
      </a:lvl7pPr>
      <a:lvl8pPr marL="3316288" indent="-228600" algn="l" rtl="0" fontAlgn="base">
        <a:spcBef>
          <a:spcPts val="1700"/>
        </a:spcBef>
        <a:spcAft>
          <a:spcPct val="0"/>
        </a:spcAft>
        <a:buClr>
          <a:srgbClr val="000000"/>
        </a:buClr>
        <a:buSzPct val="100000"/>
        <a:buFont typeface="Arial" charset="0"/>
        <a:buChar char="»"/>
        <a:defRPr sz="2800">
          <a:solidFill>
            <a:schemeClr val="tx1"/>
          </a:solidFill>
          <a:latin typeface="+mn-lt"/>
          <a:ea typeface="+mn-ea"/>
          <a:cs typeface="+mn-cs"/>
          <a:sym typeface="Arial" charset="0"/>
        </a:defRPr>
      </a:lvl8pPr>
      <a:lvl9pPr marL="3773488" indent="-228600" algn="l" rtl="0" fontAlgn="base">
        <a:spcBef>
          <a:spcPts val="1700"/>
        </a:spcBef>
        <a:spcAft>
          <a:spcPct val="0"/>
        </a:spcAft>
        <a:buClr>
          <a:srgbClr val="000000"/>
        </a:buClr>
        <a:buSzPct val="100000"/>
        <a:buFont typeface="Arial" charset="0"/>
        <a:buChar char="»"/>
        <a:defRPr sz="2800">
          <a:solidFill>
            <a:schemeClr val="tx1"/>
          </a:solidFill>
          <a:latin typeface="+mn-lt"/>
          <a:ea typeface="+mn-ea"/>
          <a:cs typeface="+mn-cs"/>
          <a:sym typeface="Arial"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bwMode="auto">
          <a:xfrm>
            <a:off x="647700" y="133350"/>
            <a:ext cx="11709400"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5123" name="Rectangle 2"/>
          <p:cNvSpPr>
            <a:spLocks noGrp="1" noChangeArrowheads="1"/>
          </p:cNvSpPr>
          <p:nvPr>
            <p:ph type="body" idx="1"/>
          </p:nvPr>
        </p:nvSpPr>
        <p:spPr bwMode="auto">
          <a:xfrm>
            <a:off x="647700" y="2273300"/>
            <a:ext cx="11709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27651" name="Text Box 3"/>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78787"/>
                </a:solidFill>
                <a:latin typeface="Calibri" charset="0"/>
                <a:ea typeface="ＭＳ Ｐゴシック" charset="-128"/>
                <a:sym typeface="Calibri" charset="0"/>
              </a:defRPr>
            </a:lvl1pPr>
          </a:lstStyle>
          <a:p>
            <a:pPr>
              <a:defRPr/>
            </a:pPr>
            <a:fld id="{382F3BF6-CEE0-B04D-A9EA-8A9AB929F34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6667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0668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240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9812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384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8956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528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100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3" name="Text Box 1"/>
          <p:cNvSpPr txBox="1">
            <a:spLocks noGrp="1" noChangeArrowheads="1"/>
          </p:cNvSpPr>
          <p:nvPr>
            <p:ph type="sldNum" sz="quarter" idx="4"/>
          </p:nvPr>
        </p:nvSpPr>
        <p:spPr bwMode="auto">
          <a:xfrm>
            <a:off x="12045950" y="9223375"/>
            <a:ext cx="319088"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78787"/>
                </a:solidFill>
                <a:latin typeface="Calibri" charset="0"/>
                <a:ea typeface="ＭＳ Ｐゴシック" charset="-128"/>
                <a:sym typeface="Calibri" charset="0"/>
              </a:defRPr>
            </a:lvl1pPr>
          </a:lstStyle>
          <a:p>
            <a:pPr>
              <a:defRPr/>
            </a:pPr>
            <a:fld id="{544AADB8-5E20-A546-AFB1-985745003F7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ransition/>
  <p:hf hdr="0" ftr="0" dt="0"/>
  <p:txStyles>
    <p:titleStyle>
      <a:lvl1pPr marL="39688" indent="-39688" algn="ctr" rtl="0" eaLnBrk="0" fontAlgn="base" hangingPunct="0">
        <a:spcBef>
          <a:spcPct val="0"/>
        </a:spcBef>
        <a:spcAft>
          <a:spcPct val="0"/>
        </a:spcAft>
        <a:defRPr sz="6200">
          <a:solidFill>
            <a:schemeClr val="tx1"/>
          </a:solidFill>
          <a:latin typeface="+mj-lt"/>
          <a:ea typeface="+mj-ea"/>
          <a:cs typeface="+mj-cs"/>
          <a:sym typeface="Calibri" charset="0"/>
        </a:defRPr>
      </a:lvl1pPr>
      <a:lvl2pPr marL="39688" indent="-39688"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marL="39688" indent="-39688"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marL="39688" indent="-39688"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marL="39688" indent="-39688"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96888"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54088"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411288"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68488"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826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82688"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6398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970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5542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30114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4686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9258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1"/>
          <p:cNvSpPr>
            <a:spLocks noGrp="1" noChangeArrowheads="1"/>
          </p:cNvSpPr>
          <p:nvPr>
            <p:ph type="title"/>
          </p:nvPr>
        </p:nvSpPr>
        <p:spPr bwMode="auto">
          <a:xfrm>
            <a:off x="647700" y="0"/>
            <a:ext cx="11709400" cy="240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29699" name="Rectangle 2"/>
          <p:cNvSpPr>
            <a:spLocks noGrp="1" noChangeArrowheads="1"/>
          </p:cNvSpPr>
          <p:nvPr>
            <p:ph type="body" idx="1"/>
          </p:nvPr>
        </p:nvSpPr>
        <p:spPr bwMode="auto">
          <a:xfrm>
            <a:off x="647700" y="2273300"/>
            <a:ext cx="11709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ransition/>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6302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030288"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4874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9446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018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8590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162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7734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1"/>
          <p:cNvSpPr>
            <a:spLocks noGrp="1" noChangeArrowheads="1"/>
          </p:cNvSpPr>
          <p:nvPr>
            <p:ph type="title"/>
          </p:nvPr>
        </p:nvSpPr>
        <p:spPr bwMode="auto">
          <a:xfrm>
            <a:off x="647700" y="390525"/>
            <a:ext cx="117094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30723" name="Rectangle 2"/>
          <p:cNvSpPr>
            <a:spLocks noGrp="1" noChangeArrowheads="1"/>
          </p:cNvSpPr>
          <p:nvPr>
            <p:ph type="body" idx="1"/>
          </p:nvPr>
        </p:nvSpPr>
        <p:spPr bwMode="auto">
          <a:xfrm>
            <a:off x="647700" y="2273300"/>
            <a:ext cx="11709400" cy="643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32771" name="Text Box 3"/>
          <p:cNvSpPr txBox="1">
            <a:spLocks noGrp="1" noChangeArrowheads="1"/>
          </p:cNvSpPr>
          <p:nvPr>
            <p:ph type="sldNum" sz="quarter" idx="4"/>
          </p:nvPr>
        </p:nvSpPr>
        <p:spPr bwMode="auto">
          <a:xfrm>
            <a:off x="12058650" y="9236075"/>
            <a:ext cx="295275" cy="3175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r" eaLnBrk="1" hangingPunct="1">
              <a:defRPr sz="1600">
                <a:solidFill>
                  <a:srgbClr val="878787"/>
                </a:solidFill>
                <a:latin typeface="Calibri" charset="0"/>
                <a:ea typeface="ＭＳ Ｐゴシック" charset="-128"/>
                <a:sym typeface="Calibri" charset="0"/>
              </a:defRPr>
            </a:lvl1pPr>
          </a:lstStyle>
          <a:p>
            <a:pPr>
              <a:defRPr/>
            </a:pPr>
            <a:fld id="{BFBA2ED5-9655-6D4C-9904-00052CF31E7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048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049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621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193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765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9337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909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481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1"/>
          <p:cNvSpPr>
            <a:spLocks noGrp="1" noChangeArrowheads="1"/>
          </p:cNvSpPr>
          <p:nvPr>
            <p:ph type="title"/>
          </p:nvPr>
        </p:nvSpPr>
        <p:spPr bwMode="auto">
          <a:xfrm>
            <a:off x="647700" y="128588"/>
            <a:ext cx="11709400" cy="214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43011" name="Rectangle 2"/>
          <p:cNvSpPr>
            <a:spLocks noGrp="1" noChangeArrowheads="1"/>
          </p:cNvSpPr>
          <p:nvPr>
            <p:ph type="body" idx="1"/>
          </p:nvPr>
        </p:nvSpPr>
        <p:spPr bwMode="auto">
          <a:xfrm>
            <a:off x="647700" y="2273300"/>
            <a:ext cx="11709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33795" name="Text Box 3"/>
          <p:cNvSpPr txBox="1">
            <a:spLocks noGrp="1" noChangeArrowheads="1"/>
          </p:cNvSpPr>
          <p:nvPr>
            <p:ph type="sldNum" sz="quarter" idx="4"/>
          </p:nvPr>
        </p:nvSpPr>
        <p:spPr bwMode="auto">
          <a:xfrm>
            <a:off x="10675938" y="9124950"/>
            <a:ext cx="319087"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98989"/>
                </a:solidFill>
                <a:latin typeface="Calibri" charset="0"/>
                <a:ea typeface="ＭＳ Ｐゴシック" charset="-128"/>
                <a:sym typeface="Calibri" charset="0"/>
              </a:defRPr>
            </a:lvl1pPr>
          </a:lstStyle>
          <a:p>
            <a:pPr>
              <a:defRPr/>
            </a:pPr>
            <a:fld id="{F010326F-D9B4-844B-B92A-C200416E53F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transition/>
  <p:hf hdr="0" ftr="0" dt="0"/>
  <p:txStyles>
    <p:titleStyle>
      <a:lvl1pPr marL="4763" indent="-4763" algn="ctr" rtl="0" eaLnBrk="0" fontAlgn="base" hangingPunct="0">
        <a:spcBef>
          <a:spcPct val="0"/>
        </a:spcBef>
        <a:spcAft>
          <a:spcPct val="0"/>
        </a:spcAft>
        <a:defRPr sz="6200">
          <a:solidFill>
            <a:schemeClr val="tx1"/>
          </a:solidFill>
          <a:latin typeface="+mj-lt"/>
          <a:ea typeface="+mj-ea"/>
          <a:cs typeface="+mj-cs"/>
          <a:sym typeface="Calibri" charset="0"/>
        </a:defRPr>
      </a:lvl1pPr>
      <a:lvl2pPr marL="4763" indent="-4763"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marL="4763" indent="-4763"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marL="4763" indent="-4763"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marL="4763" indent="-4763"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61963"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9163"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6363"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33563"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6810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081088" indent="-228600" algn="l" rtl="0" eaLnBrk="0" fontAlgn="base" hangingPunct="0">
        <a:spcBef>
          <a:spcPts val="9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382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9954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526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9098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670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242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hyperlink" Target="NULL" TargetMode="External"/><Relationship Id="rId5" Type="http://schemas.openxmlformats.org/officeDocument/2006/relationships/hyperlink" Target="NULL" TargetMode="External"/><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hyperlink" Target="https://de.wikipedia.org/wiki/Benutzer:TheBo/" TargetMode="External"/><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hyperlink" Target="https://www.flickr.com/photos/brize/" TargetMode="External"/><Relationship Id="rId1" Type="http://schemas.openxmlformats.org/officeDocument/2006/relationships/slideLayout" Target="../slideLayouts/slideLayout68.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hyperlink" Target="http://www.homewatersoftenerreviews.com/" TargetMode="External"/><Relationship Id="rId1" Type="http://schemas.openxmlformats.org/officeDocument/2006/relationships/slideLayout" Target="../slideLayouts/slideLayout6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hyperlink" Target="https://www.flickr.com/photos/stevendepolo/" TargetMode="External"/><Relationship Id="rId1" Type="http://schemas.openxmlformats.org/officeDocument/2006/relationships/slideLayout" Target="../slideLayouts/slideLayout6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hyperlink" Target="https://www.flickr.com/people/14516334@N00/" TargetMode="External"/><Relationship Id="rId1" Type="http://schemas.openxmlformats.org/officeDocument/2006/relationships/slideLayout" Target="../slideLayouts/slideLayout68.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hyperlink" Target="https://commons.wikimedia.org/wiki/User:Jacob_Hnri_6/" TargetMode="External"/><Relationship Id="rId1" Type="http://schemas.openxmlformats.org/officeDocument/2006/relationships/slideLayout" Target="../slideLayouts/slideLayout68.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26.xml"/><Relationship Id="rId3"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hyperlink" Target="https://www.flickr.com/photos/sovietuk/" TargetMode="External"/><Relationship Id="rId1" Type="http://schemas.openxmlformats.org/officeDocument/2006/relationships/slideLayout" Target="../slideLayouts/slideLayout68.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28.xml"/><Relationship Id="rId3"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hyperlink" Target="https://www.flickr.com/photos/bigtallguy/" TargetMode="External"/><Relationship Id="rId1" Type="http://schemas.openxmlformats.org/officeDocument/2006/relationships/slideLayout" Target="../slideLayouts/slideLayout68.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hyperlink" Target="http://thebluediamondgallery.com/" TargetMode="External"/><Relationship Id="rId1" Type="http://schemas.openxmlformats.org/officeDocument/2006/relationships/slideLayout" Target="../slideLayouts/slideLayout79.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31.xml"/><Relationship Id="rId3"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hyperlink" Target="https://www.flickr.com/photos/katerha/" TargetMode="External"/><Relationship Id="rId1" Type="http://schemas.openxmlformats.org/officeDocument/2006/relationships/slideLayout" Target="../slideLayouts/slideLayout90.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33.xml"/><Relationship Id="rId3"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hyperlink" Target="https://commons.wikimedia.org/w/index.php?title=User:Sampsonchen&amp;action=edit&amp;redlink=1" TargetMode="External"/><Relationship Id="rId1" Type="http://schemas.openxmlformats.org/officeDocument/2006/relationships/slideLayout" Target="../slideLayouts/slideLayout79.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35.xml"/><Relationship Id="rId3" Type="http://schemas.openxmlformats.org/officeDocument/2006/relationships/image" Target="../media/image2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2.xml"/><Relationship Id="rId2" Type="http://schemas.openxmlformats.org/officeDocument/2006/relationships/notesSlide" Target="../notesSlides/notesSlide37.xml"/><Relationship Id="rId3"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hyperlink" Target="http://www.homewatersoftenerreviews.com/"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s://www.flickr.com/photos/olga-lednichenko-photos-albums-images/" TargetMode="Externa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www.homewatersoftenerreviews.com/"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2214940"/>
            <a:ext cx="12979400" cy="7571317"/>
          </a:xfrm>
          <a:prstGeom prst="rect">
            <a:avLst/>
          </a:prstGeom>
        </p:spPr>
      </p:pic>
      <p:sp>
        <p:nvSpPr>
          <p:cNvPr id="5" name="Rectangle 3"/>
          <p:cNvSpPr txBox="1">
            <a:spLocks noChangeArrowheads="1"/>
          </p:cNvSpPr>
          <p:nvPr/>
        </p:nvSpPr>
        <p:spPr bwMode="auto">
          <a:xfrm>
            <a:off x="0" y="32657"/>
            <a:ext cx="12446000" cy="2182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lvl1pPr marL="685800" indent="-571500" algn="l" rtl="0" eaLnBrk="0" fontAlgn="base" hangingPunct="0">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1pPr>
            <a:lvl2pPr marL="1130300" indent="-571500" algn="l" rtl="0" eaLnBrk="0" fontAlgn="base" hangingPunct="0">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2pPr>
            <a:lvl3pPr marL="1574800" indent="-571500" algn="l" rtl="0" eaLnBrk="0" fontAlgn="base" hangingPunct="0">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3pPr>
            <a:lvl4pPr marL="2019300" indent="-571500" algn="l" rtl="0" eaLnBrk="0" fontAlgn="base" hangingPunct="0">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4pPr>
            <a:lvl5pPr marL="2463800" indent="-571500" algn="l" rtl="0" eaLnBrk="0" fontAlgn="base" hangingPunct="0">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5pPr>
            <a:lvl6pPr marL="2921000" indent="-571500" algn="l" rtl="0" fontAlgn="base">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6pPr>
            <a:lvl7pPr marL="3378200" indent="-571500" algn="l" rtl="0" fontAlgn="base">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7pPr>
            <a:lvl8pPr marL="3835400" indent="-571500" algn="l" rtl="0" fontAlgn="base">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8pPr>
            <a:lvl9pPr marL="4292600" indent="-571500" algn="l" rtl="0" fontAlgn="base">
              <a:spcBef>
                <a:spcPts val="2400"/>
              </a:spcBef>
              <a:spcAft>
                <a:spcPct val="0"/>
              </a:spcAft>
              <a:buClr>
                <a:srgbClr val="000000"/>
              </a:buClr>
              <a:buSzPct val="171000"/>
              <a:buFont typeface="Calibri" charset="0"/>
              <a:buChar char="•"/>
              <a:defRPr sz="3400">
                <a:solidFill>
                  <a:schemeClr val="tx1"/>
                </a:solidFill>
                <a:latin typeface="+mn-lt"/>
                <a:ea typeface="+mn-ea"/>
                <a:cs typeface="+mn-cs"/>
                <a:sym typeface="Calibri" charset="0"/>
              </a:defRPr>
            </a:lvl9pPr>
          </a:lstStyle>
          <a:p>
            <a:pPr marL="0" indent="0" algn="ctr" eaLnBrk="1" hangingPunct="1">
              <a:spcBef>
                <a:spcPts val="0"/>
              </a:spcBef>
              <a:buClr>
                <a:srgbClr val="FFFFFF"/>
              </a:buClr>
              <a:buSzPct val="100000"/>
              <a:buNone/>
              <a:defRPr/>
            </a:pPr>
            <a:r>
              <a:rPr lang="en-US" altLang="en-US" sz="4800" kern="0" dirty="0" smtClean="0">
                <a:sym typeface="Calibri Bold" charset="0"/>
              </a:rPr>
              <a:t>Increase understanding of importance of connecting instruction to the </a:t>
            </a:r>
            <a:r>
              <a:rPr lang="ja-JP" altLang="en-US" sz="4800" kern="0" dirty="0" smtClean="0">
                <a:sym typeface="Calibri Bold" charset="0"/>
              </a:rPr>
              <a:t>‘</a:t>
            </a:r>
            <a:r>
              <a:rPr lang="en-US" altLang="ja-JP" sz="4800" kern="0" dirty="0" smtClean="0">
                <a:sym typeface="Calibri Bold" charset="0"/>
              </a:rPr>
              <a:t>big ideas</a:t>
            </a:r>
            <a:r>
              <a:rPr lang="ja-JP" altLang="en-US" sz="4800" kern="0" dirty="0" smtClean="0">
                <a:sym typeface="Calibri Bold" charset="0"/>
              </a:rPr>
              <a:t>’</a:t>
            </a:r>
            <a:r>
              <a:rPr lang="en-US" altLang="ja-JP" sz="4800" kern="0" dirty="0" smtClean="0">
                <a:sym typeface="Calibri Bold" charset="0"/>
              </a:rPr>
              <a:t> in your curriculum</a:t>
            </a:r>
            <a:endParaRPr lang="en-US" altLang="en-US" sz="4800" kern="0" dirty="0">
              <a:ea typeface="ヒラギノ角ゴ ProN W6" charset="-128"/>
              <a:sym typeface="Calibri Bold" charset="0"/>
            </a:endParaRPr>
          </a:p>
        </p:txBody>
      </p:sp>
      <p:sp>
        <p:nvSpPr>
          <p:cNvPr id="4" name="TextBox 3"/>
          <p:cNvSpPr txBox="1"/>
          <p:nvPr/>
        </p:nvSpPr>
        <p:spPr>
          <a:xfrm>
            <a:off x="317500" y="9078371"/>
            <a:ext cx="12344400" cy="461665"/>
          </a:xfrm>
          <a:prstGeom prst="rect">
            <a:avLst/>
          </a:prstGeom>
          <a:noFill/>
        </p:spPr>
        <p:txBody>
          <a:bodyPr wrap="square" rtlCol="0">
            <a:spAutoFit/>
          </a:bodyPr>
          <a:lstStyle/>
          <a:p>
            <a:pPr marL="39688" eaLnBrk="1" hangingPunct="1"/>
            <a:r>
              <a:rPr lang="en-US" altLang="ja-JP" dirty="0">
                <a:solidFill>
                  <a:schemeClr val="bg1"/>
                </a:solidFill>
                <a:latin typeface="Helvetica" charset="0"/>
                <a:ea typeface="ＭＳ Ｐゴシック" charset="-128"/>
                <a:sym typeface="Helvetica" charset="0"/>
              </a:rPr>
              <a:t>Goals/</a:t>
            </a:r>
            <a:r>
              <a:rPr lang="en-US" dirty="0">
                <a:solidFill>
                  <a:schemeClr val="bg1"/>
                </a:solidFill>
                <a:ea typeface="ＭＳ Ｐゴシック" charset="0"/>
              </a:rPr>
              <a:t>NY - </a:t>
            </a:r>
            <a:r>
              <a:rPr lang="en-US" dirty="0">
                <a:solidFill>
                  <a:schemeClr val="bg1"/>
                </a:solidFill>
                <a:ea typeface="ＭＳ Ｐゴシック" charset="0"/>
                <a:hlinkClick r:id="rId4" invalidUrl="http://nyphotographic.com/July 2015/"/>
              </a:rPr>
              <a:t>http://nyphotographic.com/July </a:t>
            </a:r>
            <a:r>
              <a:rPr lang="en-US" dirty="0" smtClean="0">
                <a:solidFill>
                  <a:schemeClr val="bg1"/>
                </a:solidFill>
                <a:ea typeface="ＭＳ Ｐゴシック" charset="0"/>
                <a:hlinkClick r:id="rId5" invalidUrl="http://nyphotographic.com/July 2015/"/>
              </a:rPr>
              <a:t>2015/</a:t>
            </a:r>
            <a:r>
              <a:rPr lang="en-US" dirty="0" smtClean="0">
                <a:solidFill>
                  <a:schemeClr val="bg1"/>
                </a:solidFill>
                <a:ea typeface="ＭＳ Ｐゴシック" charset="0"/>
              </a:rPr>
              <a:t> </a:t>
            </a:r>
            <a:r>
              <a:rPr lang="en-US" altLang="ja-JP" dirty="0" smtClean="0">
                <a:solidFill>
                  <a:schemeClr val="bg1"/>
                </a:solidFill>
                <a:ea typeface="ＭＳ Ｐゴシック" charset="0"/>
                <a:sym typeface="Helvetica" charset="0"/>
              </a:rPr>
              <a:t>Photo URL </a:t>
            </a:r>
            <a:r>
              <a:rPr lang="en-US" dirty="0" smtClean="0">
                <a:solidFill>
                  <a:schemeClr val="bg1"/>
                </a:solidFill>
                <a:ea typeface="ＭＳ Ｐゴシック" charset="0"/>
              </a:rPr>
              <a:t>http</a:t>
            </a:r>
            <a:r>
              <a:rPr lang="en-US" dirty="0">
                <a:solidFill>
                  <a:schemeClr val="bg1"/>
                </a:solidFill>
                <a:ea typeface="ＭＳ Ｐゴシック" charset="0"/>
              </a:rPr>
              <a:t>://</a:t>
            </a:r>
            <a:r>
              <a:rPr lang="en-US" dirty="0" err="1">
                <a:solidFill>
                  <a:schemeClr val="bg1"/>
                </a:solidFill>
                <a:ea typeface="ＭＳ Ｐゴシック" charset="0"/>
              </a:rPr>
              <a:t>www.picserver.org</a:t>
            </a:r>
            <a:r>
              <a:rPr lang="en-US" dirty="0">
                <a:solidFill>
                  <a:schemeClr val="bg1"/>
                </a:solidFill>
                <a:ea typeface="ＭＳ Ｐゴシック" charset="0"/>
              </a:rPr>
              <a:t>/g/</a:t>
            </a:r>
            <a:r>
              <a:rPr lang="en-US" dirty="0" err="1">
                <a:solidFill>
                  <a:schemeClr val="bg1"/>
                </a:solidFill>
                <a:ea typeface="ＭＳ Ｐゴシック" charset="0"/>
              </a:rPr>
              <a:t>goals.html</a:t>
            </a:r>
            <a:endParaRPr lang="en-US" altLang="ja-JP" dirty="0">
              <a:solidFill>
                <a:schemeClr val="bg1"/>
              </a:solidFill>
              <a:latin typeface="Helvetica" charset="0"/>
              <a:ea typeface="ＭＳ Ｐゴシック" charset="-128"/>
              <a:sym typeface="Helvetica" charset="0"/>
            </a:endParaRPr>
          </a:p>
          <a:p>
            <a:endParaRPr lang="en-US" dirty="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889" name="Picture 1"/>
          <p:cNvPicPr>
            <a:picLocks noChangeAspect="1"/>
          </p:cNvPicPr>
          <p:nvPr/>
        </p:nvPicPr>
        <p:blipFill>
          <a:blip r:embed="rId3">
            <a:alphaModFix amt="47000"/>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alpha val="47058"/>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3890" name="Rectangle 2"/>
          <p:cNvSpPr>
            <a:spLocks/>
          </p:cNvSpPr>
          <p:nvPr/>
        </p:nvSpPr>
        <p:spPr bwMode="auto">
          <a:xfrm>
            <a:off x="3606800" y="949325"/>
            <a:ext cx="5334000" cy="2241550"/>
          </a:xfrm>
          <a:prstGeom prst="rect">
            <a:avLst/>
          </a:prstGeom>
          <a:solidFill>
            <a:schemeClr val="bg1"/>
          </a:solidFill>
          <a:ln w="25400">
            <a:solidFill>
              <a:schemeClr val="tx1"/>
            </a:solidFill>
            <a:miter lim="800000"/>
            <a:headEnd/>
            <a:tailEnd/>
          </a:ln>
        </p:spPr>
        <p:txBody>
          <a:bodyPr lIns="0" tIns="0" rIns="40639" bIns="0"/>
          <a:lstStyle>
            <a:lvl1pPr marL="39688">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1pPr>
            <a:lvl2pPr marL="742950" indent="-28575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2pPr>
            <a:lvl3pPr marL="1143000" indent="-22860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3pPr>
            <a:lvl4pPr marL="1600200" indent="-22860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4pPr>
            <a:lvl5pPr marL="2057400" indent="-22860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4800">
                <a:latin typeface="Calibri Bold" charset="0"/>
                <a:ea typeface="ＭＳ Ｐゴシック" charset="-128"/>
                <a:sym typeface="Calibri Bold" charset="0"/>
              </a:rPr>
              <a:t>Structure of the </a:t>
            </a:r>
          </a:p>
          <a:p>
            <a:pPr algn="ctr" eaLnBrk="1" hangingPunct="1">
              <a:spcBef>
                <a:spcPct val="0"/>
              </a:spcBef>
              <a:buClrTx/>
              <a:buSzTx/>
              <a:buFontTx/>
              <a:buNone/>
            </a:pPr>
            <a:r>
              <a:rPr lang="en-US" altLang="en-US" sz="4800">
                <a:latin typeface="Calibri Bold" charset="0"/>
                <a:ea typeface="ＭＳ Ｐゴシック" charset="-128"/>
                <a:sym typeface="Calibri Bold" charset="0"/>
              </a:rPr>
              <a:t>Common Core State Standards in Math</a:t>
            </a:r>
          </a:p>
        </p:txBody>
      </p:sp>
      <p:sp>
        <p:nvSpPr>
          <p:cNvPr id="141315" name="Rectangle 3"/>
          <p:cNvSpPr>
            <a:spLocks/>
          </p:cNvSpPr>
          <p:nvPr/>
        </p:nvSpPr>
        <p:spPr bwMode="auto">
          <a:xfrm>
            <a:off x="1587500" y="5181600"/>
            <a:ext cx="9829800" cy="3517900"/>
          </a:xfrm>
          <a:prstGeom prst="rect">
            <a:avLst/>
          </a:prstGeom>
          <a:solidFill>
            <a:schemeClr val="bg1"/>
          </a:solidFill>
          <a:ln w="25400">
            <a:solidFill>
              <a:schemeClr val="tx1"/>
            </a:solidFill>
          </a:ln>
        </p:spPr>
        <p:txBody>
          <a:bodyPr lIns="0" tIns="0" rIns="40639" bIns="0"/>
          <a:lstStyle>
            <a:lvl1pPr marL="39688" eaLnBrk="0" hangingPunct="0">
              <a:defRPr sz="1200">
                <a:solidFill>
                  <a:srgbClr val="000000"/>
                </a:solidFill>
                <a:latin typeface="Gill Sans" charset="0"/>
                <a:ea typeface="ヒラギノ角ゴ ProN W3" charset="-128"/>
                <a:sym typeface="Gill Sans" charset="0"/>
              </a:defRPr>
            </a:lvl1pPr>
            <a:lvl2pPr marL="742950" indent="-285750" eaLnBrk="0" hangingPunct="0">
              <a:defRPr sz="1200">
                <a:solidFill>
                  <a:srgbClr val="000000"/>
                </a:solidFill>
                <a:latin typeface="Gill Sans" charset="0"/>
                <a:ea typeface="ヒラギノ角ゴ ProN W3" charset="-128"/>
                <a:sym typeface="Gill Sans" charset="0"/>
              </a:defRPr>
            </a:lvl2pPr>
            <a:lvl3pPr marL="1143000" indent="-228600" eaLnBrk="0" hangingPunct="0">
              <a:defRPr sz="1200">
                <a:solidFill>
                  <a:srgbClr val="000000"/>
                </a:solidFill>
                <a:latin typeface="Gill Sans" charset="0"/>
                <a:ea typeface="ヒラギノ角ゴ ProN W3" charset="-128"/>
                <a:sym typeface="Gill Sans" charset="0"/>
              </a:defRPr>
            </a:lvl3pPr>
            <a:lvl4pPr marL="1600200" indent="-228600" eaLnBrk="0" hangingPunct="0">
              <a:defRPr sz="1200">
                <a:solidFill>
                  <a:srgbClr val="000000"/>
                </a:solidFill>
                <a:latin typeface="Gill Sans" charset="0"/>
                <a:ea typeface="ヒラギノ角ゴ ProN W3" charset="-128"/>
                <a:sym typeface="Gill Sans" charset="0"/>
              </a:defRPr>
            </a:lvl4pPr>
            <a:lvl5pPr marL="2057400" indent="-228600" eaLnBrk="0" hangingPunct="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defRPr/>
            </a:pPr>
            <a:r>
              <a:rPr lang="en-US" altLang="en-US" sz="3600" dirty="0" smtClean="0">
                <a:solidFill>
                  <a:schemeClr val="tx1"/>
                </a:solidFill>
                <a:latin typeface="Calibri" charset="0"/>
                <a:ea typeface="ＭＳ Ｐゴシック" charset="-128"/>
                <a:sym typeface="Calibri" charset="0"/>
              </a:rPr>
              <a:t>Read pages 3-5 in CCSSM.</a:t>
            </a:r>
          </a:p>
          <a:p>
            <a:pPr eaLnBrk="1" hangingPunct="1">
              <a:defRPr/>
            </a:pPr>
            <a:r>
              <a:rPr lang="en-US" altLang="en-US" sz="3600" dirty="0" smtClean="0">
                <a:solidFill>
                  <a:schemeClr val="tx1"/>
                </a:solidFill>
                <a:latin typeface="Calibri" charset="0"/>
                <a:ea typeface="ＭＳ Ｐゴシック" charset="-128"/>
                <a:sym typeface="Calibri" charset="0"/>
              </a:rPr>
              <a:t>Read the Structure of the Standards article</a:t>
            </a:r>
          </a:p>
          <a:p>
            <a:pPr eaLnBrk="1" hangingPunct="1">
              <a:defRPr/>
            </a:pPr>
            <a:r>
              <a:rPr lang="en-US" altLang="en-US" sz="3600" dirty="0" smtClean="0">
                <a:solidFill>
                  <a:schemeClr val="tx1"/>
                </a:solidFill>
                <a:latin typeface="Calibri Bold" charset="0"/>
                <a:ea typeface="ＭＳ Ｐゴシック" charset="-128"/>
                <a:sym typeface="Calibri Bold" charset="0"/>
              </a:rPr>
              <a:t>As you read, consider:</a:t>
            </a:r>
          </a:p>
          <a:p>
            <a:pPr marL="611188" indent="-571500" eaLnBrk="1" hangingPunct="1">
              <a:buFont typeface="Arial" charset="0"/>
              <a:buChar char="•"/>
              <a:defRPr/>
            </a:pPr>
            <a:r>
              <a:rPr lang="en-US" altLang="en-US" sz="3600" dirty="0" smtClean="0">
                <a:solidFill>
                  <a:schemeClr val="tx1"/>
                </a:solidFill>
                <a:latin typeface="Calibri" charset="0"/>
                <a:ea typeface="ＭＳ Ｐゴシック" charset="-128"/>
                <a:sym typeface="Calibri" charset="0"/>
              </a:rPr>
              <a:t>What might help you organize your instruction </a:t>
            </a:r>
          </a:p>
          <a:p>
            <a:pPr eaLnBrk="1" hangingPunct="1">
              <a:defRPr/>
            </a:pPr>
            <a:r>
              <a:rPr lang="en-US" altLang="en-US" sz="3600" dirty="0" smtClean="0">
                <a:solidFill>
                  <a:schemeClr val="tx1"/>
                </a:solidFill>
                <a:latin typeface="Calibri" charset="0"/>
                <a:ea typeface="ＭＳ Ｐゴシック" charset="-128"/>
                <a:sym typeface="Calibri" charset="0"/>
              </a:rPr>
              <a:t>to maximize student understanding of the big idea?</a:t>
            </a:r>
          </a:p>
          <a:p>
            <a:pPr eaLnBrk="1" hangingPunct="1">
              <a:defRPr/>
            </a:pPr>
            <a:r>
              <a:rPr lang="en-US" altLang="en-US" sz="3600" dirty="0" smtClean="0">
                <a:solidFill>
                  <a:schemeClr val="tx1"/>
                </a:solidFill>
                <a:latin typeface="Calibri" charset="0"/>
                <a:ea typeface="ＭＳ Ｐゴシック" charset="-128"/>
                <a:sym typeface="Calibri" charset="0"/>
              </a:rPr>
              <a:t>Discuss the articles with your table group.</a:t>
            </a:r>
          </a:p>
        </p:txBody>
      </p:sp>
      <p:sp>
        <p:nvSpPr>
          <p:cNvPr id="3" name="TextBox 2"/>
          <p:cNvSpPr txBox="1"/>
          <p:nvPr/>
        </p:nvSpPr>
        <p:spPr>
          <a:xfrm>
            <a:off x="406400" y="8934450"/>
            <a:ext cx="8560036" cy="461665"/>
          </a:xfrm>
          <a:prstGeom prst="rect">
            <a:avLst/>
          </a:prstGeom>
          <a:noFill/>
        </p:spPr>
        <p:txBody>
          <a:bodyPr wrap="none">
            <a:spAutoFit/>
          </a:bodyPr>
          <a:lstStyle/>
          <a:p>
            <a:pPr eaLnBrk="1" hangingPunct="1">
              <a:defRPr/>
            </a:pPr>
            <a:r>
              <a:rPr lang="en-US" dirty="0">
                <a:latin typeface="+mj-lt"/>
              </a:rPr>
              <a:t>Structure of the Roof of Upper Trading Rows by Vladimir </a:t>
            </a:r>
            <a:r>
              <a:rPr lang="en-US" dirty="0" err="1">
                <a:latin typeface="+mj-lt"/>
              </a:rPr>
              <a:t>Shukhov</a:t>
            </a:r>
            <a:r>
              <a:rPr lang="en-US" dirty="0">
                <a:latin typeface="+mj-lt"/>
              </a:rPr>
              <a:t>/ </a:t>
            </a:r>
            <a:r>
              <a:rPr lang="en-US" dirty="0" err="1">
                <a:latin typeface="+mj-lt"/>
              </a:rPr>
              <a:t>Donskoy</a:t>
            </a:r>
            <a:r>
              <a:rPr lang="en-US" dirty="0">
                <a:latin typeface="+mj-lt"/>
              </a:rPr>
              <a:t>/7/21/2007  </a:t>
            </a:r>
          </a:p>
          <a:p>
            <a:pPr eaLnBrk="1" hangingPunct="1">
              <a:defRPr/>
            </a:pPr>
            <a:r>
              <a:rPr lang="en-US" dirty="0">
                <a:latin typeface="+mj-lt"/>
              </a:rPr>
              <a:t>Photo Credit https://</a:t>
            </a:r>
            <a:r>
              <a:rPr lang="en-US" dirty="0" err="1">
                <a:latin typeface="+mj-lt"/>
              </a:rPr>
              <a:t>commons.wikimedia.org</a:t>
            </a:r>
            <a:r>
              <a:rPr lang="en-US" dirty="0">
                <a:latin typeface="+mj-lt"/>
              </a:rPr>
              <a:t>/wiki/File:Structure_of_the_Roof_of_Upper_Trading_Rows_by_Vladimir_Shukhov_4.JPG</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95937"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7175" y="-914400"/>
            <a:ext cx="8001000" cy="106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5938" name="Rectangle 2"/>
          <p:cNvSpPr>
            <a:spLocks noGrp="1" noChangeArrowheads="1"/>
          </p:cNvSpPr>
          <p:nvPr>
            <p:ph type="body" idx="1"/>
          </p:nvPr>
        </p:nvSpPr>
        <p:spPr>
          <a:xfrm>
            <a:off x="8026400" y="1803400"/>
            <a:ext cx="4572000" cy="7416800"/>
          </a:xfrm>
        </p:spPr>
        <p:txBody>
          <a:bodyPr lIns="0" tIns="0" rIns="0" bIns="0"/>
          <a:lstStyle/>
          <a:p>
            <a:pPr marL="0" indent="0" eaLnBrk="1" hangingPunct="1">
              <a:spcBef>
                <a:spcPct val="0"/>
              </a:spcBef>
              <a:buClrTx/>
              <a:buSzPct val="100000"/>
            </a:pPr>
            <a:r>
              <a:rPr lang="en-US" altLang="en-US" sz="2600"/>
              <a:t>Take Phil</a:t>
            </a:r>
            <a:r>
              <a:rPr lang="ja-JP" altLang="en-US" sz="2600">
                <a:latin typeface="Arial" charset="0"/>
              </a:rPr>
              <a:t>’</a:t>
            </a:r>
            <a:r>
              <a:rPr lang="en-US" altLang="ja-JP" sz="2600"/>
              <a:t>s End of Year Survey on line.</a:t>
            </a:r>
          </a:p>
          <a:p>
            <a:pPr marL="0" indent="0" eaLnBrk="1" hangingPunct="1">
              <a:spcBef>
                <a:spcPct val="0"/>
              </a:spcBef>
              <a:buClrTx/>
              <a:buSzPct val="100000"/>
            </a:pPr>
            <a:r>
              <a:rPr lang="en-US" altLang="en-US" sz="2600"/>
              <a:t>Return to Chapter 4 in </a:t>
            </a:r>
            <a:r>
              <a:rPr lang="en-US" altLang="en-US" sz="2600">
                <a:latin typeface="Calibri Italic" charset="0"/>
                <a:sym typeface="Calibri Italic" charset="0"/>
              </a:rPr>
              <a:t>Embedded Formative Assessment. </a:t>
            </a:r>
            <a:endParaRPr lang="en-US" altLang="en-US" sz="2600"/>
          </a:p>
          <a:p>
            <a:pPr marL="0" indent="0" eaLnBrk="1" hangingPunct="1">
              <a:spcBef>
                <a:spcPct val="0"/>
              </a:spcBef>
              <a:buClrTx/>
              <a:buSzPct val="100000"/>
            </a:pPr>
            <a:r>
              <a:rPr lang="en-US" altLang="en-US" sz="2600"/>
              <a:t>Design questions to elicit initial ideas or prompt student reflection (with a clear learning target).</a:t>
            </a:r>
          </a:p>
          <a:p>
            <a:pPr marL="0" indent="0" eaLnBrk="1" hangingPunct="1">
              <a:spcBef>
                <a:spcPct val="0"/>
              </a:spcBef>
              <a:buClrTx/>
              <a:buSzPct val="100000"/>
            </a:pPr>
            <a:r>
              <a:rPr lang="en-US" altLang="en-US" sz="2600"/>
              <a:t>Revise questions with a PLC partner and commit to implement before end of year.</a:t>
            </a:r>
          </a:p>
          <a:p>
            <a:pPr marL="0" indent="0" eaLnBrk="1" hangingPunct="1">
              <a:spcBef>
                <a:spcPct val="0"/>
              </a:spcBef>
              <a:buClrTx/>
              <a:buSzPct val="100000"/>
            </a:pPr>
            <a:r>
              <a:rPr lang="en-US" altLang="en-US" sz="2600"/>
              <a:t>Collect student responses that show a wide range of understanding (~10) and turn in to recorder by June 7th.</a:t>
            </a:r>
          </a:p>
          <a:p>
            <a:pPr marL="0" indent="0" eaLnBrk="1" hangingPunct="1">
              <a:spcBef>
                <a:spcPct val="0"/>
              </a:spcBef>
              <a:buClrTx/>
              <a:buSzPct val="100000"/>
            </a:pPr>
            <a:r>
              <a:rPr lang="en-US" altLang="en-US" sz="2600"/>
              <a:t>Identify grade, subject, and </a:t>
            </a:r>
            <a:r>
              <a:rPr lang="ja-JP" altLang="en-US" sz="2600">
                <a:latin typeface="Arial" charset="0"/>
              </a:rPr>
              <a:t>‘</a:t>
            </a:r>
            <a:r>
              <a:rPr lang="en-US" altLang="ja-JP" sz="2600"/>
              <a:t>situate</a:t>
            </a:r>
            <a:r>
              <a:rPr lang="ja-JP" altLang="en-US" sz="2600">
                <a:latin typeface="Arial" charset="0"/>
              </a:rPr>
              <a:t>’</a:t>
            </a:r>
            <a:r>
              <a:rPr lang="en-US" altLang="ja-JP" sz="2600"/>
              <a:t> lesson in instructional sequence.</a:t>
            </a:r>
            <a:endParaRPr lang="en-US" altLang="en-US" sz="2600"/>
          </a:p>
        </p:txBody>
      </p:sp>
      <p:sp>
        <p:nvSpPr>
          <p:cNvPr id="295939" name="Rectangle 3"/>
          <p:cNvSpPr>
            <a:spLocks/>
          </p:cNvSpPr>
          <p:nvPr/>
        </p:nvSpPr>
        <p:spPr bwMode="auto">
          <a:xfrm>
            <a:off x="8407400" y="711200"/>
            <a:ext cx="3433763"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40639" bIns="0">
            <a:spAutoFit/>
          </a:bodyPr>
          <a:lstStyle>
            <a:lvl1pPr marL="39688">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1pPr>
            <a:lvl2pPr marL="742950" indent="-28575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2pPr>
            <a:lvl3pPr marL="1143000" indent="-22860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3pPr>
            <a:lvl4pPr marL="1600200" indent="-22860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4pPr>
            <a:lvl5pPr marL="2057400" indent="-22860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3200">
                <a:ea typeface="ＭＳ Ｐゴシック" charset="-128"/>
              </a:rPr>
              <a:t>PLC Assignment for</a:t>
            </a:r>
          </a:p>
          <a:p>
            <a:pPr eaLnBrk="1" hangingPunct="1">
              <a:spcBef>
                <a:spcPct val="0"/>
              </a:spcBef>
              <a:buClrTx/>
              <a:buSzTx/>
              <a:buFontTx/>
              <a:buNone/>
            </a:pPr>
            <a:r>
              <a:rPr lang="en-US" altLang="en-US" sz="3200">
                <a:ea typeface="ＭＳ Ｐゴシック" charset="-128"/>
              </a:rPr>
              <a:t>last meeting of year</a:t>
            </a:r>
          </a:p>
        </p:txBody>
      </p:sp>
      <p:sp>
        <p:nvSpPr>
          <p:cNvPr id="8" name="TextBox 7"/>
          <p:cNvSpPr txBox="1"/>
          <p:nvPr/>
        </p:nvSpPr>
        <p:spPr>
          <a:xfrm>
            <a:off x="36286" y="9231086"/>
            <a:ext cx="7307262" cy="276999"/>
          </a:xfrm>
          <a:prstGeom prst="rect">
            <a:avLst/>
          </a:prstGeom>
          <a:noFill/>
        </p:spPr>
        <p:txBody>
          <a:bodyPr wrap="square">
            <a:spAutoFit/>
          </a:bodyPr>
          <a:lstStyle/>
          <a:p>
            <a:pPr eaLnBrk="1" hangingPunct="1">
              <a:defRPr/>
            </a:pPr>
            <a:r>
              <a:rPr lang="en-US" dirty="0">
                <a:latin typeface="+mj-lt"/>
              </a:rPr>
              <a:t>To Do List/ Adamdiaz88/ 4/6/2015</a:t>
            </a:r>
            <a:r>
              <a:rPr lang="en-US">
                <a:latin typeface="+mj-lt"/>
              </a:rPr>
              <a:t>/ </a:t>
            </a:r>
            <a:r>
              <a:rPr lang="en-US" smtClean="0">
                <a:latin typeface="+mj-lt"/>
              </a:rPr>
              <a:t>Photo </a:t>
            </a:r>
            <a:r>
              <a:rPr lang="en-US" dirty="0">
                <a:latin typeface="+mj-lt"/>
              </a:rPr>
              <a:t>Credit https://</a:t>
            </a:r>
            <a:r>
              <a:rPr lang="en-US" dirty="0" err="1">
                <a:latin typeface="+mj-lt"/>
              </a:rPr>
              <a:t>commons.wikimedia.org</a:t>
            </a:r>
            <a:r>
              <a:rPr lang="en-US" dirty="0">
                <a:latin typeface="+mj-lt"/>
              </a:rPr>
              <a:t>/wiki/</a:t>
            </a:r>
            <a:r>
              <a:rPr lang="en-US" dirty="0" err="1">
                <a:latin typeface="+mj-lt"/>
              </a:rPr>
              <a:t>File:To_do_list</a:t>
            </a:r>
            <a:r>
              <a:rPr lang="en-US" dirty="0">
                <a:latin typeface="+mj-lt"/>
              </a:rPr>
              <a:t>_(blank).JPG</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98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727113" cy="1013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986" name="Rectangle 3"/>
          <p:cNvSpPr>
            <a:spLocks noGrp="1" noChangeArrowheads="1"/>
          </p:cNvSpPr>
          <p:nvPr>
            <p:ph type="body" idx="1"/>
          </p:nvPr>
        </p:nvSpPr>
        <p:spPr>
          <a:xfrm>
            <a:off x="2159000" y="0"/>
            <a:ext cx="8991600" cy="2362200"/>
          </a:xfrm>
        </p:spPr>
        <p:txBody>
          <a:bodyPr/>
          <a:lstStyle/>
          <a:p>
            <a:pPr marL="254000" indent="-38100" eaLnBrk="1" hangingPunct="1">
              <a:buClr>
                <a:srgbClr val="FFFFFF"/>
              </a:buClr>
              <a:buSzPct val="100000"/>
            </a:pPr>
            <a:r>
              <a:rPr lang="en-US" altLang="en-US" sz="4200">
                <a:solidFill>
                  <a:srgbClr val="FFFFFF"/>
                </a:solidFill>
                <a:latin typeface="Calibri Bold" charset="0"/>
                <a:sym typeface="Calibri Bold" charset="0"/>
              </a:rPr>
              <a:t>Increase understanding of importance of learning progressions for planning instruction and formative assessment opportunities</a:t>
            </a:r>
            <a:endParaRPr lang="en-US" altLang="en-US" sz="4200">
              <a:solidFill>
                <a:srgbClr val="FFFFFF"/>
              </a:solidFill>
              <a:latin typeface="Calibri Bold" charset="0"/>
              <a:ea typeface="ヒラギノ角ゴ ProN W6" charset="-128"/>
              <a:sym typeface="Calibri Bold" charset="0"/>
            </a:endParaRPr>
          </a:p>
        </p:txBody>
      </p:sp>
      <p:sp>
        <p:nvSpPr>
          <p:cNvPr id="297987" name="TextBox 7"/>
          <p:cNvSpPr txBox="1">
            <a:spLocks noChangeArrowheads="1"/>
          </p:cNvSpPr>
          <p:nvPr/>
        </p:nvSpPr>
        <p:spPr bwMode="auto">
          <a:xfrm>
            <a:off x="-29029" y="9476601"/>
            <a:ext cx="13106400" cy="276999"/>
          </a:xfrm>
          <a:prstGeom prst="rect">
            <a:avLst/>
          </a:prstGeom>
          <a:solidFill>
            <a:schemeClr val="bg1"/>
          </a:solidFill>
          <a:ln w="25400">
            <a:solidFill>
              <a:schemeClr val="tx1"/>
            </a:solidFill>
            <a:miter lim="800000"/>
            <a:headEnd/>
            <a:tailEnd/>
          </a:ln>
        </p:spPr>
        <p:txBody>
          <a:bodyPr wrap="square">
            <a:spAutoFit/>
          </a:bodyPr>
          <a:lstStyle>
            <a:lvl1pPr marL="215900">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spcBef>
                <a:spcPts val="2400"/>
              </a:spcBef>
              <a:buClr>
                <a:srgbClr val="FFFFFF"/>
              </a:buClr>
              <a:buFont typeface="Calibri" charset="0"/>
              <a:buNone/>
            </a:pPr>
            <a:r>
              <a:rPr lang="en-US" altLang="en-US" dirty="0">
                <a:latin typeface="Calibri" charset="0"/>
                <a:sym typeface="Calibri" charset="0"/>
              </a:rPr>
              <a:t>Goal Keeper in Action/ </a:t>
            </a:r>
            <a:r>
              <a:rPr lang="en-US" altLang="en-US" dirty="0" err="1">
                <a:latin typeface="Calibri" charset="0"/>
                <a:sym typeface="Calibri" charset="0"/>
              </a:rPr>
              <a:t>Torsten</a:t>
            </a:r>
            <a:r>
              <a:rPr lang="en-US" altLang="en-US" dirty="0">
                <a:latin typeface="Calibri" charset="0"/>
                <a:sym typeface="Calibri" charset="0"/>
              </a:rPr>
              <a:t> </a:t>
            </a:r>
            <a:r>
              <a:rPr lang="en-US" altLang="en-US" dirty="0" err="1">
                <a:latin typeface="Calibri" charset="0"/>
                <a:sym typeface="Calibri" charset="0"/>
              </a:rPr>
              <a:t>Bolten</a:t>
            </a:r>
            <a:r>
              <a:rPr lang="en-US" altLang="en-US" dirty="0">
                <a:latin typeface="Calibri" charset="0"/>
                <a:sym typeface="Calibri" charset="0"/>
              </a:rPr>
              <a:t> </a:t>
            </a:r>
            <a:r>
              <a:rPr lang="en-US" altLang="en-US" dirty="0">
                <a:latin typeface="Calibri" charset="0"/>
                <a:sym typeface="Calibri" charset="0"/>
                <a:hlinkClick r:id="rId4"/>
              </a:rPr>
              <a:t>https://de.wikipedia.org/wiki/Benutzer:TheBo/</a:t>
            </a:r>
            <a:r>
              <a:rPr lang="en-US" altLang="en-US" dirty="0">
                <a:latin typeface="Calibri" charset="0"/>
                <a:sym typeface="Calibri" charset="0"/>
              </a:rPr>
              <a:t> 12/3/2008 Photo </a:t>
            </a:r>
            <a:r>
              <a:rPr lang="en-US" altLang="en-US" dirty="0" smtClean="0">
                <a:latin typeface="Calibri" charset="0"/>
                <a:sym typeface="Calibri" charset="0"/>
              </a:rPr>
              <a:t>Credit/ https</a:t>
            </a:r>
            <a:r>
              <a:rPr lang="en-US" altLang="en-US" dirty="0">
                <a:latin typeface="Calibri" charset="0"/>
                <a:sym typeface="Calibri" charset="0"/>
              </a:rPr>
              <a:t>://</a:t>
            </a:r>
            <a:r>
              <a:rPr lang="en-US" altLang="en-US" dirty="0" err="1">
                <a:latin typeface="Calibri" charset="0"/>
                <a:sym typeface="Calibri" charset="0"/>
              </a:rPr>
              <a:t>en.wikipedia.org</a:t>
            </a:r>
            <a:r>
              <a:rPr lang="en-US" altLang="en-US" dirty="0">
                <a:latin typeface="Calibri" charset="0"/>
                <a:sym typeface="Calibri" charset="0"/>
              </a:rPr>
              <a:t>/wiki/Goalkeeper#/media/</a:t>
            </a:r>
            <a:r>
              <a:rPr lang="en-US" altLang="en-US" dirty="0" err="1">
                <a:latin typeface="Calibri" charset="0"/>
                <a:sym typeface="Calibri" charset="0"/>
              </a:rPr>
              <a:t>File:Soccer_Youth_Goal_Keeper.jpg</a:t>
            </a:r>
            <a:endParaRPr lang="en-US" altLang="en-US" dirty="0">
              <a:latin typeface="Calibri" charset="0"/>
              <a:sym typeface="Calibri"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1"/>
          <p:cNvSpPr>
            <a:spLocks/>
          </p:cNvSpPr>
          <p:nvPr/>
        </p:nvSpPr>
        <p:spPr bwMode="auto">
          <a:xfrm>
            <a:off x="-12700" y="2374900"/>
            <a:ext cx="13017500" cy="5638800"/>
          </a:xfrm>
          <a:prstGeom prst="rect">
            <a:avLst/>
          </a:prstGeom>
          <a:solidFill>
            <a:schemeClr val="accent1"/>
          </a:solidFill>
          <a:ln w="9525" cap="flat">
            <a:solidFill>
              <a:srgbClr val="D7D7D7"/>
            </a:solidFill>
            <a:prstDash val="solid"/>
            <a:round/>
            <a:headEnd type="none" w="med" len="med"/>
            <a:tailEnd type="none" w="med" len="med"/>
          </a:ln>
          <a:effectLst>
            <a:outerShdw blurRad="38100" dist="25399" dir="5400000" algn="ctr" rotWithShape="0">
              <a:schemeClr val="bg2">
                <a:alpha val="34998"/>
              </a:schemeClr>
            </a:outerShdw>
          </a:effectLst>
        </p:spPr>
        <p:txBody>
          <a:bodyPr lIns="0" tIns="0" rIns="0" bIns="0"/>
          <a:lstStyle/>
          <a:p>
            <a:pPr eaLnBrk="1" hangingPunct="1">
              <a:defRPr/>
            </a:pPr>
            <a:endParaRPr lang="en-US">
              <a:ea typeface="ヒラギノ角ゴ ProN W3" charset="0"/>
            </a:endParaRPr>
          </a:p>
        </p:txBody>
      </p:sp>
      <p:sp>
        <p:nvSpPr>
          <p:cNvPr id="300034" name="Rectangle 2"/>
          <p:cNvSpPr>
            <a:spLocks noGrp="1" noChangeArrowheads="1"/>
          </p:cNvSpPr>
          <p:nvPr>
            <p:ph type="title"/>
          </p:nvPr>
        </p:nvSpPr>
        <p:spPr>
          <a:xfrm>
            <a:off x="647700" y="0"/>
            <a:ext cx="11709400" cy="2406650"/>
          </a:xfrm>
        </p:spPr>
        <p:txBody>
          <a:bodyPr/>
          <a:lstStyle/>
          <a:p>
            <a:pPr eaLnBrk="1" hangingPunct="1"/>
            <a:r>
              <a:rPr lang="en-US" altLang="en-US"/>
              <a:t>As a learner...</a:t>
            </a:r>
          </a:p>
        </p:txBody>
      </p:sp>
      <p:sp>
        <p:nvSpPr>
          <p:cNvPr id="300035" name="Rectangle 3"/>
          <p:cNvSpPr>
            <a:spLocks noGrp="1" noChangeArrowheads="1"/>
          </p:cNvSpPr>
          <p:nvPr>
            <p:ph type="body" idx="1"/>
          </p:nvPr>
        </p:nvSpPr>
        <p:spPr>
          <a:xfrm>
            <a:off x="647700" y="2921000"/>
            <a:ext cx="11709400" cy="6832600"/>
          </a:xfrm>
        </p:spPr>
        <p:txBody>
          <a:bodyPr/>
          <a:lstStyle/>
          <a:p>
            <a:pPr marL="444500" indent="-444500" eaLnBrk="1" hangingPunct="1">
              <a:spcBef>
                <a:spcPct val="0"/>
              </a:spcBef>
              <a:buFont typeface="Arial" charset="0"/>
              <a:buNone/>
            </a:pPr>
            <a:r>
              <a:rPr lang="en-US" altLang="en-US" sz="4800">
                <a:solidFill>
                  <a:srgbClr val="FFFFFF"/>
                </a:solidFill>
              </a:rPr>
              <a:t>I need a helpful schema, a framework, a touchstone, a guidepost, a strategy for making sense of what I am learning.  In other words, I need a framework for my new content:  I need a way to order, categorize and prioritize what I am learning.</a:t>
            </a:r>
          </a:p>
          <a:p>
            <a:pPr marL="444500" indent="-444500" algn="r" eaLnBrk="1" hangingPunct="1">
              <a:spcBef>
                <a:spcPct val="0"/>
              </a:spcBef>
              <a:buFont typeface="Arial" charset="0"/>
              <a:buNone/>
            </a:pPr>
            <a:r>
              <a:rPr lang="en-US" altLang="en-US" sz="2400">
                <a:solidFill>
                  <a:srgbClr val="FFFFFF"/>
                </a:solidFill>
              </a:rPr>
              <a:t>Grant Wiggins</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Rectangle 1"/>
          <p:cNvSpPr>
            <a:spLocks/>
          </p:cNvSpPr>
          <p:nvPr/>
        </p:nvSpPr>
        <p:spPr bwMode="auto">
          <a:xfrm>
            <a:off x="431800" y="1079500"/>
            <a:ext cx="12166600" cy="760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0" tIns="38100" rIns="38100" bIns="38100"/>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r>
              <a:rPr lang="en-US" altLang="en-US" sz="6200">
                <a:solidFill>
                  <a:schemeClr val="tx1"/>
                </a:solidFill>
                <a:latin typeface="Calibri" charset="0"/>
                <a:ea typeface="ＭＳ Ｐゴシック" charset="-128"/>
                <a:sym typeface="Calibri" charset="0"/>
              </a:rPr>
              <a:t>Learning progressions that clearly articulate a progression of learning in a domain can provide the big picture of what is to be learned, support instructional planning, and act as a touchstone for formative assessment. </a:t>
            </a:r>
          </a:p>
          <a:p>
            <a:pPr algn="r" eaLnBrk="1" hangingPunct="1"/>
            <a:r>
              <a:rPr lang="en-US" altLang="en-US" sz="5000">
                <a:solidFill>
                  <a:schemeClr val="tx1"/>
                </a:solidFill>
                <a:latin typeface="Calibri" charset="0"/>
                <a:ea typeface="ＭＳ Ｐゴシック" charset="-128"/>
                <a:sym typeface="Calibri" charset="0"/>
              </a:rPr>
              <a:t>-</a:t>
            </a:r>
            <a:r>
              <a:rPr lang="en-US" altLang="en-US" sz="5000">
                <a:solidFill>
                  <a:schemeClr val="tx1"/>
                </a:solidFill>
                <a:latin typeface="Calibri Italic" charset="0"/>
                <a:ea typeface="ＭＳ Ｐゴシック" charset="-128"/>
                <a:sym typeface="Calibri Italic" charset="0"/>
              </a:rPr>
              <a:t>Margaret Heritage</a:t>
            </a:r>
          </a:p>
        </p:txBody>
      </p:sp>
      <p:sp>
        <p:nvSpPr>
          <p:cNvPr id="302082" name="Rectangle 2"/>
          <p:cNvSpPr>
            <a:spLocks/>
          </p:cNvSpPr>
          <p:nvPr/>
        </p:nvSpPr>
        <p:spPr bwMode="auto">
          <a:xfrm>
            <a:off x="0" y="0"/>
            <a:ext cx="13017500" cy="647700"/>
          </a:xfrm>
          <a:prstGeom prst="rect">
            <a:avLst/>
          </a:prstGeom>
          <a:solidFill>
            <a:srgbClr val="4F81BD"/>
          </a:solidFill>
          <a:ln w="25400">
            <a:solidFill>
              <a:srgbClr val="395E89"/>
            </a:solidFill>
            <a:round/>
            <a:headEnd/>
            <a:tailEnd/>
          </a:ln>
        </p:spPr>
        <p:txBody>
          <a:bodyPr lIns="0" tIns="0" rIns="0" bIns="0"/>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endParaRPr lang="en-US" altLang="en-US"/>
          </a:p>
        </p:txBody>
      </p:sp>
      <p:sp>
        <p:nvSpPr>
          <p:cNvPr id="302083" name="Rectangle 3"/>
          <p:cNvSpPr>
            <a:spLocks/>
          </p:cNvSpPr>
          <p:nvPr/>
        </p:nvSpPr>
        <p:spPr bwMode="auto">
          <a:xfrm>
            <a:off x="0" y="9105900"/>
            <a:ext cx="13017500" cy="647700"/>
          </a:xfrm>
          <a:prstGeom prst="rect">
            <a:avLst/>
          </a:prstGeom>
          <a:solidFill>
            <a:srgbClr val="4F81BD"/>
          </a:solidFill>
          <a:ln w="25400">
            <a:solidFill>
              <a:srgbClr val="395E89"/>
            </a:solidFill>
            <a:round/>
            <a:headEnd/>
            <a:tailEnd/>
          </a:ln>
        </p:spPr>
        <p:txBody>
          <a:bodyPr lIns="0" tIns="0" rIns="0" bIns="0"/>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endParaRPr lang="en-US" altLang="en-US"/>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Rectangle 1"/>
          <p:cNvSpPr>
            <a:spLocks noGrp="1" noChangeArrowheads="1"/>
          </p:cNvSpPr>
          <p:nvPr>
            <p:ph type="title"/>
          </p:nvPr>
        </p:nvSpPr>
        <p:spPr>
          <a:xfrm>
            <a:off x="647700" y="387350"/>
            <a:ext cx="4025900" cy="1289050"/>
          </a:xfrm>
        </p:spPr>
        <p:txBody>
          <a:bodyPr rIns="64797" anchor="t"/>
          <a:lstStyle/>
          <a:p>
            <a:pPr marL="57150" eaLnBrk="1" hangingPunct="1"/>
            <a:r>
              <a:rPr lang="en-US" altLang="en-US" sz="5400">
                <a:solidFill>
                  <a:srgbClr val="DAEDEF"/>
                </a:solidFill>
              </a:rPr>
              <a:t> </a:t>
            </a:r>
            <a:r>
              <a:rPr lang="ja-JP" altLang="en-US" sz="5400">
                <a:latin typeface="Arial" charset="0"/>
              </a:rPr>
              <a:t>“</a:t>
            </a:r>
            <a:r>
              <a:rPr lang="en-US" altLang="ja-JP" sz="5400"/>
              <a:t>Grain Size</a:t>
            </a:r>
            <a:r>
              <a:rPr lang="ja-JP" altLang="en-US" sz="5400">
                <a:latin typeface="Arial" charset="0"/>
              </a:rPr>
              <a:t>”</a:t>
            </a:r>
            <a:endParaRPr lang="en-US" altLang="en-US" sz="5400"/>
          </a:p>
        </p:txBody>
      </p:sp>
      <p:pic>
        <p:nvPicPr>
          <p:cNvPr id="30413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7988" y="0"/>
            <a:ext cx="7516812"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5587547" y="8991600"/>
            <a:ext cx="7059612" cy="461665"/>
          </a:xfrm>
          <a:prstGeom prst="rect">
            <a:avLst/>
          </a:prstGeom>
          <a:solidFill>
            <a:schemeClr val="bg1"/>
          </a:solidFill>
          <a:ln w="25400">
            <a:solidFill>
              <a:schemeClr val="tx1"/>
            </a:solidFill>
          </a:ln>
        </p:spPr>
        <p:txBody>
          <a:bodyPr wrap="square">
            <a:spAutoFit/>
          </a:bodyPr>
          <a:lstStyle/>
          <a:p>
            <a:pPr algn="ctr" eaLnBrk="1" hangingPunct="1">
              <a:defRPr/>
            </a:pPr>
            <a:r>
              <a:rPr lang="en-US" dirty="0">
                <a:latin typeface="+mj-lt"/>
              </a:rPr>
              <a:t>Lower Freshwater Molasses/ Darkroom Daze </a:t>
            </a:r>
            <a:r>
              <a:rPr lang="en-US" dirty="0">
                <a:latin typeface="+mj-lt"/>
                <a:hlinkClick r:id="rId4"/>
              </a:rPr>
              <a:t>https://www.flickr.com/photos/brize//</a:t>
            </a:r>
            <a:r>
              <a:rPr lang="en-US" dirty="0">
                <a:latin typeface="+mj-lt"/>
              </a:rPr>
              <a:t> 5/20/2008/ Photo Credit https://</a:t>
            </a:r>
            <a:r>
              <a:rPr lang="en-US" dirty="0" err="1">
                <a:latin typeface="+mj-lt"/>
              </a:rPr>
              <a:t>www.flickr.com</a:t>
            </a:r>
            <a:r>
              <a:rPr lang="en-US" dirty="0">
                <a:latin typeface="+mj-lt"/>
              </a:rPr>
              <a:t>/photos/</a:t>
            </a:r>
            <a:r>
              <a:rPr lang="en-US" dirty="0" err="1">
                <a:latin typeface="+mj-lt"/>
              </a:rPr>
              <a:t>brize</a:t>
            </a:r>
            <a:r>
              <a:rPr lang="en-US" dirty="0">
                <a:latin typeface="+mj-lt"/>
              </a:rPr>
              <a:t>/5946769538</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6177" name="Group 3"/>
          <p:cNvGrpSpPr>
            <a:grpSpLocks/>
          </p:cNvGrpSpPr>
          <p:nvPr/>
        </p:nvGrpSpPr>
        <p:grpSpPr bwMode="auto">
          <a:xfrm>
            <a:off x="215900" y="4298950"/>
            <a:ext cx="2792413" cy="2852738"/>
            <a:chOff x="0" y="0"/>
            <a:chExt cx="1759" cy="1797"/>
          </a:xfrm>
        </p:grpSpPr>
        <p:sp>
          <p:nvSpPr>
            <p:cNvPr id="163841" name="AutoShape 1"/>
            <p:cNvSpPr>
              <a:spLocks/>
            </p:cNvSpPr>
            <p:nvPr/>
          </p:nvSpPr>
          <p:spPr bwMode="auto">
            <a:xfrm>
              <a:off x="0" y="0"/>
              <a:ext cx="1759" cy="1797"/>
            </a:xfrm>
            <a:prstGeom prst="roundRect">
              <a:avLst>
                <a:gd name="adj" fmla="val 11718"/>
              </a:avLst>
            </a:prstGeom>
            <a:solidFill>
              <a:srgbClr val="FFFFFF"/>
            </a:solidFill>
            <a:ln w="38100" cap="flat">
              <a:solidFill>
                <a:srgbClr val="4F81BD"/>
              </a:solidFill>
              <a:prstDash val="solid"/>
              <a:round/>
              <a:headEnd type="none" w="med" len="med"/>
              <a:tailEnd type="none" w="med" len="med"/>
            </a:ln>
            <a:effectLst>
              <a:outerShdw blurRad="12700" dist="25399" dir="3806218" algn="ctr" rotWithShape="0">
                <a:schemeClr val="bg2">
                  <a:alpha val="50000"/>
                </a:schemeClr>
              </a:outerShdw>
            </a:effectLst>
          </p:spPr>
          <p:txBody>
            <a:bodyPr lIns="0" tIns="0" rIns="0" bIns="0"/>
            <a:lstStyle/>
            <a:p>
              <a:pPr eaLnBrk="1" hangingPunct="1">
                <a:defRPr/>
              </a:pPr>
              <a:endParaRPr lang="en-US">
                <a:ea typeface="ヒラギノ角ゴ ProN W3" charset="0"/>
              </a:endParaRPr>
            </a:p>
          </p:txBody>
        </p:sp>
        <p:sp>
          <p:nvSpPr>
            <p:cNvPr id="306212" name="Rectangle 2"/>
            <p:cNvSpPr>
              <a:spLocks/>
            </p:cNvSpPr>
            <p:nvPr/>
          </p:nvSpPr>
          <p:spPr bwMode="auto">
            <a:xfrm>
              <a:off x="83" y="689"/>
              <a:ext cx="1600" cy="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38100" bIns="38100" anchor="ct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3800">
                  <a:solidFill>
                    <a:schemeClr val="tx1"/>
                  </a:solidFill>
                  <a:latin typeface="Calibri" charset="0"/>
                  <a:ea typeface="ＭＳ Ｐゴシック" charset="-128"/>
                  <a:sym typeface="Calibri" charset="0"/>
                </a:rPr>
                <a:t>Building</a:t>
              </a:r>
            </a:p>
          </p:txBody>
        </p:sp>
      </p:grpSp>
      <p:grpSp>
        <p:nvGrpSpPr>
          <p:cNvPr id="306178" name="Group 6"/>
          <p:cNvGrpSpPr>
            <a:grpSpLocks/>
          </p:cNvGrpSpPr>
          <p:nvPr/>
        </p:nvGrpSpPr>
        <p:grpSpPr bwMode="auto">
          <a:xfrm>
            <a:off x="3251200" y="3136900"/>
            <a:ext cx="2792413" cy="2901950"/>
            <a:chOff x="0" y="0"/>
            <a:chExt cx="1759" cy="1828"/>
          </a:xfrm>
        </p:grpSpPr>
        <p:sp>
          <p:nvSpPr>
            <p:cNvPr id="163844" name="AutoShape 4"/>
            <p:cNvSpPr>
              <a:spLocks/>
            </p:cNvSpPr>
            <p:nvPr/>
          </p:nvSpPr>
          <p:spPr bwMode="auto">
            <a:xfrm>
              <a:off x="0" y="0"/>
              <a:ext cx="1759" cy="1828"/>
            </a:xfrm>
            <a:prstGeom prst="roundRect">
              <a:avLst>
                <a:gd name="adj" fmla="val 11718"/>
              </a:avLst>
            </a:prstGeom>
            <a:solidFill>
              <a:srgbClr val="FFFFFF"/>
            </a:solidFill>
            <a:ln w="38100" cap="flat">
              <a:solidFill>
                <a:srgbClr val="4F81BD"/>
              </a:solidFill>
              <a:prstDash val="solid"/>
              <a:round/>
              <a:headEnd type="none" w="med" len="med"/>
              <a:tailEnd type="none" w="med" len="med"/>
            </a:ln>
            <a:effectLst>
              <a:outerShdw blurRad="12700" dist="25399" dir="3806218" algn="ctr" rotWithShape="0">
                <a:schemeClr val="bg2">
                  <a:alpha val="50000"/>
                </a:schemeClr>
              </a:outerShdw>
            </a:effectLst>
          </p:spPr>
          <p:txBody>
            <a:bodyPr lIns="0" tIns="0" rIns="0" bIns="0"/>
            <a:lstStyle/>
            <a:p>
              <a:pPr eaLnBrk="1" hangingPunct="1">
                <a:defRPr/>
              </a:pPr>
              <a:endParaRPr lang="en-US">
                <a:ea typeface="ヒラギノ角ゴ ProN W3" charset="0"/>
              </a:endParaRPr>
            </a:p>
          </p:txBody>
        </p:sp>
        <p:sp>
          <p:nvSpPr>
            <p:cNvPr id="306210" name="Rectangle 5"/>
            <p:cNvSpPr>
              <a:spLocks/>
            </p:cNvSpPr>
            <p:nvPr/>
          </p:nvSpPr>
          <p:spPr bwMode="auto">
            <a:xfrm>
              <a:off x="83" y="708"/>
              <a:ext cx="1600" cy="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38100" bIns="38100" anchor="ct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3800">
                  <a:solidFill>
                    <a:schemeClr val="tx1"/>
                  </a:solidFill>
                  <a:latin typeface="Calibri" charset="0"/>
                  <a:ea typeface="ＭＳ Ｐゴシック" charset="-128"/>
                  <a:sym typeface="Calibri" charset="0"/>
                </a:rPr>
                <a:t>Block</a:t>
              </a:r>
            </a:p>
          </p:txBody>
        </p:sp>
      </p:grpSp>
      <p:grpSp>
        <p:nvGrpSpPr>
          <p:cNvPr id="306179" name="Group 9"/>
          <p:cNvGrpSpPr>
            <a:grpSpLocks/>
          </p:cNvGrpSpPr>
          <p:nvPr/>
        </p:nvGrpSpPr>
        <p:grpSpPr bwMode="auto">
          <a:xfrm>
            <a:off x="6418263" y="2400300"/>
            <a:ext cx="2792412" cy="2901950"/>
            <a:chOff x="0" y="0"/>
            <a:chExt cx="1759" cy="1828"/>
          </a:xfrm>
        </p:grpSpPr>
        <p:sp>
          <p:nvSpPr>
            <p:cNvPr id="163847" name="AutoShape 7"/>
            <p:cNvSpPr>
              <a:spLocks/>
            </p:cNvSpPr>
            <p:nvPr/>
          </p:nvSpPr>
          <p:spPr bwMode="auto">
            <a:xfrm>
              <a:off x="0" y="0"/>
              <a:ext cx="1759" cy="1828"/>
            </a:xfrm>
            <a:prstGeom prst="roundRect">
              <a:avLst>
                <a:gd name="adj" fmla="val 11718"/>
              </a:avLst>
            </a:prstGeom>
            <a:solidFill>
              <a:srgbClr val="FFFFFF"/>
            </a:solidFill>
            <a:ln w="38100" cap="flat">
              <a:solidFill>
                <a:srgbClr val="4F81BD"/>
              </a:solidFill>
              <a:prstDash val="solid"/>
              <a:round/>
              <a:headEnd type="none" w="med" len="med"/>
              <a:tailEnd type="none" w="med" len="med"/>
            </a:ln>
            <a:effectLst>
              <a:outerShdw blurRad="12700" dist="25399" dir="3806218" algn="ctr" rotWithShape="0">
                <a:schemeClr val="bg2">
                  <a:alpha val="50000"/>
                </a:schemeClr>
              </a:outerShdw>
            </a:effectLst>
          </p:spPr>
          <p:txBody>
            <a:bodyPr lIns="0" tIns="0" rIns="0" bIns="0"/>
            <a:lstStyle/>
            <a:p>
              <a:pPr eaLnBrk="1" hangingPunct="1">
                <a:defRPr/>
              </a:pPr>
              <a:endParaRPr lang="en-US">
                <a:ea typeface="ヒラギノ角ゴ ProN W3" charset="0"/>
              </a:endParaRPr>
            </a:p>
          </p:txBody>
        </p:sp>
        <p:sp>
          <p:nvSpPr>
            <p:cNvPr id="306208" name="Rectangle 8"/>
            <p:cNvSpPr>
              <a:spLocks/>
            </p:cNvSpPr>
            <p:nvPr/>
          </p:nvSpPr>
          <p:spPr bwMode="auto">
            <a:xfrm>
              <a:off x="83" y="727"/>
              <a:ext cx="160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38100" bIns="38100" anchor="ct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3400">
                  <a:solidFill>
                    <a:schemeClr val="tx1"/>
                  </a:solidFill>
                  <a:latin typeface="Calibri" charset="0"/>
                  <a:ea typeface="ＭＳ Ｐゴシック" charset="-128"/>
                  <a:sym typeface="Calibri" charset="0"/>
                </a:rPr>
                <a:t>Knowledge</a:t>
              </a:r>
            </a:p>
          </p:txBody>
        </p:sp>
      </p:grpSp>
      <p:grpSp>
        <p:nvGrpSpPr>
          <p:cNvPr id="306180" name="Group 12"/>
          <p:cNvGrpSpPr>
            <a:grpSpLocks/>
          </p:cNvGrpSpPr>
          <p:nvPr/>
        </p:nvGrpSpPr>
        <p:grpSpPr bwMode="auto">
          <a:xfrm>
            <a:off x="9186863" y="304800"/>
            <a:ext cx="3600450" cy="3595688"/>
            <a:chOff x="0" y="0"/>
            <a:chExt cx="2268" cy="2265"/>
          </a:xfrm>
        </p:grpSpPr>
        <p:sp>
          <p:nvSpPr>
            <p:cNvPr id="163850" name="Oval 10"/>
            <p:cNvSpPr>
              <a:spLocks/>
            </p:cNvSpPr>
            <p:nvPr/>
          </p:nvSpPr>
          <p:spPr bwMode="auto">
            <a:xfrm>
              <a:off x="0" y="0"/>
              <a:ext cx="2268" cy="2265"/>
            </a:xfrm>
            <a:prstGeom prst="ellipse">
              <a:avLst/>
            </a:prstGeom>
            <a:solidFill>
              <a:srgbClr val="FFFFFF"/>
            </a:solidFill>
            <a:ln w="38100" cap="flat">
              <a:solidFill>
                <a:srgbClr val="C0504D"/>
              </a:solidFill>
              <a:prstDash val="solid"/>
              <a:round/>
              <a:headEnd type="none" w="med" len="med"/>
              <a:tailEnd type="none" w="med" len="med"/>
            </a:ln>
            <a:effectLst>
              <a:outerShdw blurRad="12700" dist="25399" dir="3806218" algn="ctr" rotWithShape="0">
                <a:srgbClr val="622423">
                  <a:alpha val="50000"/>
                </a:srgbClr>
              </a:outerShdw>
            </a:effectLst>
          </p:spPr>
          <p:txBody>
            <a:bodyPr lIns="0" tIns="0" rIns="0" bIns="0"/>
            <a:lstStyle/>
            <a:p>
              <a:pPr eaLnBrk="1" hangingPunct="1">
                <a:defRPr/>
              </a:pPr>
              <a:endParaRPr lang="en-US">
                <a:ea typeface="ヒラギノ角ゴ ProN W3" charset="0"/>
              </a:endParaRPr>
            </a:p>
          </p:txBody>
        </p:sp>
        <p:sp>
          <p:nvSpPr>
            <p:cNvPr id="306206" name="Rectangle 11"/>
            <p:cNvSpPr>
              <a:spLocks/>
            </p:cNvSpPr>
            <p:nvPr/>
          </p:nvSpPr>
          <p:spPr bwMode="auto">
            <a:xfrm>
              <a:off x="331" y="557"/>
              <a:ext cx="1616"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38100" bIns="38100" anchor="ct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3800">
                  <a:solidFill>
                    <a:schemeClr val="tx1"/>
                  </a:solidFill>
                  <a:latin typeface="Calibri" charset="0"/>
                  <a:ea typeface="ＭＳ Ｐゴシック" charset="-128"/>
                  <a:sym typeface="Calibri" charset="0"/>
                </a:rPr>
                <a:t>Know where we are going…</a:t>
              </a:r>
            </a:p>
          </p:txBody>
        </p:sp>
      </p:grpSp>
      <p:grpSp>
        <p:nvGrpSpPr>
          <p:cNvPr id="306181" name="Group 15"/>
          <p:cNvGrpSpPr>
            <a:grpSpLocks/>
          </p:cNvGrpSpPr>
          <p:nvPr/>
        </p:nvGrpSpPr>
        <p:grpSpPr bwMode="auto">
          <a:xfrm>
            <a:off x="2424113" y="6323013"/>
            <a:ext cx="3111500" cy="2020887"/>
            <a:chOff x="0" y="0"/>
            <a:chExt cx="1959" cy="1273"/>
          </a:xfrm>
        </p:grpSpPr>
        <p:sp>
          <p:nvSpPr>
            <p:cNvPr id="163853" name="AutoShape 13"/>
            <p:cNvSpPr>
              <a:spLocks/>
            </p:cNvSpPr>
            <p:nvPr/>
          </p:nvSpPr>
          <p:spPr bwMode="auto">
            <a:xfrm>
              <a:off x="0" y="0"/>
              <a:ext cx="1952" cy="1273"/>
            </a:xfrm>
            <a:custGeom>
              <a:avLst/>
              <a:gdLst/>
              <a:ahLst/>
              <a:cxnLst/>
              <a:rect l="0" t="0" r="r" b="b"/>
              <a:pathLst>
                <a:path w="21600" h="21600">
                  <a:moveTo>
                    <a:pt x="3476" y="1907"/>
                  </a:moveTo>
                  <a:lnTo>
                    <a:pt x="6497" y="1907"/>
                  </a:lnTo>
                  <a:lnTo>
                    <a:pt x="11028" y="1907"/>
                  </a:lnTo>
                  <a:lnTo>
                    <a:pt x="21600" y="1907"/>
                  </a:lnTo>
                  <a:lnTo>
                    <a:pt x="21600" y="5189"/>
                  </a:lnTo>
                  <a:lnTo>
                    <a:pt x="21600" y="10113"/>
                  </a:lnTo>
                  <a:lnTo>
                    <a:pt x="21600" y="21600"/>
                  </a:lnTo>
                  <a:lnTo>
                    <a:pt x="11028" y="21600"/>
                  </a:lnTo>
                  <a:lnTo>
                    <a:pt x="6497" y="21600"/>
                  </a:lnTo>
                  <a:lnTo>
                    <a:pt x="3476" y="21600"/>
                  </a:lnTo>
                  <a:lnTo>
                    <a:pt x="3476" y="10113"/>
                  </a:lnTo>
                  <a:lnTo>
                    <a:pt x="0" y="0"/>
                  </a:lnTo>
                  <a:lnTo>
                    <a:pt x="3476" y="5189"/>
                  </a:lnTo>
                  <a:close/>
                  <a:moveTo>
                    <a:pt x="3476" y="1907"/>
                  </a:moveTo>
                </a:path>
              </a:pathLst>
            </a:custGeom>
            <a:solidFill>
              <a:srgbClr val="FFFFFF"/>
            </a:solidFill>
            <a:ln w="38100" cap="flat">
              <a:solidFill>
                <a:srgbClr val="9BBB59"/>
              </a:solidFill>
              <a:prstDash val="solid"/>
              <a:round/>
              <a:headEnd type="none" w="med" len="med"/>
              <a:tailEnd type="none" w="med" len="med"/>
            </a:ln>
            <a:effectLst>
              <a:outerShdw blurRad="12700" dist="25399" dir="3806218" algn="ctr" rotWithShape="0">
                <a:srgbClr val="4E6128">
                  <a:alpha val="50000"/>
                </a:srgbClr>
              </a:outerShdw>
            </a:effectLst>
          </p:spPr>
          <p:txBody>
            <a:bodyPr lIns="0" tIns="0" rIns="0" bIns="0"/>
            <a:lstStyle/>
            <a:p>
              <a:pPr eaLnBrk="1" hangingPunct="1">
                <a:defRPr/>
              </a:pPr>
              <a:endParaRPr lang="en-US">
                <a:ea typeface="ヒラギノ角ゴ ProN W3" charset="0"/>
              </a:endParaRPr>
            </a:p>
          </p:txBody>
        </p:sp>
        <p:sp>
          <p:nvSpPr>
            <p:cNvPr id="306204" name="Rectangle 14"/>
            <p:cNvSpPr>
              <a:spLocks/>
            </p:cNvSpPr>
            <p:nvPr/>
          </p:nvSpPr>
          <p:spPr bwMode="auto">
            <a:xfrm>
              <a:off x="311" y="552"/>
              <a:ext cx="1648"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38100" bIns="38100" anchor="ct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2400">
                  <a:solidFill>
                    <a:schemeClr val="tx1"/>
                  </a:solidFill>
                  <a:latin typeface="Calibri" charset="0"/>
                  <a:ea typeface="ＭＳ Ｐゴシック" charset="-128"/>
                  <a:sym typeface="Calibri" charset="0"/>
                </a:rPr>
                <a:t>I can...</a:t>
              </a:r>
            </a:p>
          </p:txBody>
        </p:sp>
      </p:grpSp>
      <p:grpSp>
        <p:nvGrpSpPr>
          <p:cNvPr id="306182" name="Group 18"/>
          <p:cNvGrpSpPr>
            <a:grpSpLocks/>
          </p:cNvGrpSpPr>
          <p:nvPr/>
        </p:nvGrpSpPr>
        <p:grpSpPr bwMode="auto">
          <a:xfrm>
            <a:off x="5978525" y="5516563"/>
            <a:ext cx="2808288" cy="2286000"/>
            <a:chOff x="0" y="0"/>
            <a:chExt cx="1768" cy="1439"/>
          </a:xfrm>
        </p:grpSpPr>
        <p:sp>
          <p:nvSpPr>
            <p:cNvPr id="163856" name="AutoShape 16"/>
            <p:cNvSpPr>
              <a:spLocks/>
            </p:cNvSpPr>
            <p:nvPr/>
          </p:nvSpPr>
          <p:spPr bwMode="auto">
            <a:xfrm>
              <a:off x="0" y="0"/>
              <a:ext cx="1762" cy="1439"/>
            </a:xfrm>
            <a:custGeom>
              <a:avLst/>
              <a:gdLst/>
              <a:ahLst/>
              <a:cxnLst/>
              <a:rect l="0" t="0" r="r" b="b"/>
              <a:pathLst>
                <a:path w="21600" h="21600">
                  <a:moveTo>
                    <a:pt x="1514" y="3168"/>
                  </a:moveTo>
                  <a:lnTo>
                    <a:pt x="4862" y="3168"/>
                  </a:lnTo>
                  <a:lnTo>
                    <a:pt x="0" y="0"/>
                  </a:lnTo>
                  <a:lnTo>
                    <a:pt x="9883" y="3168"/>
                  </a:lnTo>
                  <a:lnTo>
                    <a:pt x="21600" y="3168"/>
                  </a:lnTo>
                  <a:lnTo>
                    <a:pt x="21600" y="6240"/>
                  </a:lnTo>
                  <a:lnTo>
                    <a:pt x="21600" y="10848"/>
                  </a:lnTo>
                  <a:lnTo>
                    <a:pt x="21600" y="21600"/>
                  </a:lnTo>
                  <a:lnTo>
                    <a:pt x="9883" y="21600"/>
                  </a:lnTo>
                  <a:lnTo>
                    <a:pt x="4862" y="21600"/>
                  </a:lnTo>
                  <a:lnTo>
                    <a:pt x="1514" y="21600"/>
                  </a:lnTo>
                  <a:lnTo>
                    <a:pt x="1514" y="10848"/>
                  </a:lnTo>
                  <a:lnTo>
                    <a:pt x="1514" y="6240"/>
                  </a:lnTo>
                  <a:close/>
                  <a:moveTo>
                    <a:pt x="1514" y="3168"/>
                  </a:moveTo>
                </a:path>
              </a:pathLst>
            </a:custGeom>
            <a:solidFill>
              <a:srgbClr val="FFFFFF"/>
            </a:solidFill>
            <a:ln w="38100" cap="flat">
              <a:solidFill>
                <a:srgbClr val="9BBB59"/>
              </a:solidFill>
              <a:prstDash val="solid"/>
              <a:round/>
              <a:headEnd type="none" w="med" len="med"/>
              <a:tailEnd type="none" w="med" len="med"/>
            </a:ln>
            <a:effectLst>
              <a:outerShdw blurRad="12700" dist="25399" dir="3806218" algn="ctr" rotWithShape="0">
                <a:srgbClr val="4E6128">
                  <a:alpha val="50000"/>
                </a:srgbClr>
              </a:outerShdw>
            </a:effectLst>
          </p:spPr>
          <p:txBody>
            <a:bodyPr lIns="0" tIns="0" rIns="0" bIns="0"/>
            <a:lstStyle/>
            <a:p>
              <a:pPr eaLnBrk="1" hangingPunct="1">
                <a:defRPr/>
              </a:pPr>
              <a:endParaRPr lang="en-US">
                <a:ea typeface="ヒラギノ角ゴ ProN W3" charset="0"/>
              </a:endParaRPr>
            </a:p>
          </p:txBody>
        </p:sp>
        <p:sp>
          <p:nvSpPr>
            <p:cNvPr id="306202" name="Rectangle 17"/>
            <p:cNvSpPr>
              <a:spLocks/>
            </p:cNvSpPr>
            <p:nvPr/>
          </p:nvSpPr>
          <p:spPr bwMode="auto">
            <a:xfrm>
              <a:off x="120" y="688"/>
              <a:ext cx="1648"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38100" bIns="38100" anchor="ct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2400">
                  <a:solidFill>
                    <a:schemeClr val="tx1"/>
                  </a:solidFill>
                  <a:latin typeface="Calibri" charset="0"/>
                  <a:ea typeface="ＭＳ Ｐゴシック" charset="-128"/>
                  <a:sym typeface="Calibri" charset="0"/>
                </a:rPr>
                <a:t>I can...</a:t>
              </a:r>
            </a:p>
          </p:txBody>
        </p:sp>
      </p:grpSp>
      <p:sp>
        <p:nvSpPr>
          <p:cNvPr id="163859" name="AutoShape 19"/>
          <p:cNvSpPr>
            <a:spLocks/>
          </p:cNvSpPr>
          <p:nvPr/>
        </p:nvSpPr>
        <p:spPr bwMode="auto">
          <a:xfrm rot="-2280000">
            <a:off x="2946400" y="5176838"/>
            <a:ext cx="369888" cy="266700"/>
          </a:xfrm>
          <a:prstGeom prst="rightArrow">
            <a:avLst>
              <a:gd name="adj1" fmla="val 50000"/>
              <a:gd name="adj2" fmla="val 24720"/>
            </a:avLst>
          </a:prstGeom>
          <a:solidFill>
            <a:srgbClr val="1F497D"/>
          </a:solidFill>
          <a:ln w="38100" cap="flat">
            <a:solidFill>
              <a:srgbClr val="1F497D"/>
            </a:solidFill>
            <a:prstDash val="solid"/>
            <a:miter lim="800000"/>
            <a:headEnd type="none" w="med" len="med"/>
            <a:tailEnd type="none" w="med" len="med"/>
          </a:ln>
          <a:effectLst>
            <a:outerShdw blurRad="12700" dist="25399" dir="3806218" algn="ctr" rotWithShape="0">
              <a:srgbClr val="3F3151">
                <a:alpha val="50000"/>
              </a:srgbClr>
            </a:outerShdw>
          </a:effectLst>
        </p:spPr>
        <p:txBody>
          <a:bodyPr lIns="0" tIns="0" rIns="0" bIns="0"/>
          <a:lstStyle/>
          <a:p>
            <a:pPr eaLnBrk="1" hangingPunct="1">
              <a:defRPr/>
            </a:pPr>
            <a:endParaRPr lang="en-US">
              <a:ea typeface="ヒラギノ角ゴ ProN W3" charset="0"/>
            </a:endParaRPr>
          </a:p>
        </p:txBody>
      </p:sp>
      <p:sp>
        <p:nvSpPr>
          <p:cNvPr id="163860" name="AutoShape 20"/>
          <p:cNvSpPr>
            <a:spLocks/>
          </p:cNvSpPr>
          <p:nvPr/>
        </p:nvSpPr>
        <p:spPr bwMode="auto">
          <a:xfrm rot="-2280000">
            <a:off x="5980113" y="4097338"/>
            <a:ext cx="369887" cy="266700"/>
          </a:xfrm>
          <a:prstGeom prst="rightArrow">
            <a:avLst>
              <a:gd name="adj1" fmla="val 50000"/>
              <a:gd name="adj2" fmla="val 24720"/>
            </a:avLst>
          </a:prstGeom>
          <a:solidFill>
            <a:srgbClr val="1F497D"/>
          </a:solidFill>
          <a:ln w="38100" cap="flat">
            <a:solidFill>
              <a:srgbClr val="1F497D"/>
            </a:solidFill>
            <a:prstDash val="solid"/>
            <a:miter lim="800000"/>
            <a:headEnd type="none" w="med" len="med"/>
            <a:tailEnd type="none" w="med" len="med"/>
          </a:ln>
          <a:effectLst>
            <a:outerShdw blurRad="12700" dist="25399" dir="3806218" algn="ctr" rotWithShape="0">
              <a:srgbClr val="3F3151">
                <a:alpha val="50000"/>
              </a:srgbClr>
            </a:outerShdw>
          </a:effectLst>
        </p:spPr>
        <p:txBody>
          <a:bodyPr lIns="0" tIns="0" rIns="0" bIns="0"/>
          <a:lstStyle/>
          <a:p>
            <a:pPr eaLnBrk="1" hangingPunct="1">
              <a:defRPr/>
            </a:pPr>
            <a:endParaRPr lang="en-US">
              <a:ea typeface="ヒラギノ角ゴ ProN W3" charset="0"/>
            </a:endParaRPr>
          </a:p>
        </p:txBody>
      </p:sp>
      <p:sp>
        <p:nvSpPr>
          <p:cNvPr id="163861" name="AutoShape 21"/>
          <p:cNvSpPr>
            <a:spLocks/>
          </p:cNvSpPr>
          <p:nvPr/>
        </p:nvSpPr>
        <p:spPr bwMode="auto">
          <a:xfrm rot="-2280000">
            <a:off x="9145588" y="2790825"/>
            <a:ext cx="369887" cy="260350"/>
          </a:xfrm>
          <a:prstGeom prst="rightArrow">
            <a:avLst>
              <a:gd name="adj1" fmla="val 50000"/>
              <a:gd name="adj2" fmla="val 24797"/>
            </a:avLst>
          </a:prstGeom>
          <a:solidFill>
            <a:srgbClr val="1F497D"/>
          </a:solidFill>
          <a:ln w="38100" cap="flat">
            <a:solidFill>
              <a:srgbClr val="1F497D"/>
            </a:solidFill>
            <a:prstDash val="solid"/>
            <a:miter lim="800000"/>
            <a:headEnd type="none" w="med" len="med"/>
            <a:tailEnd type="none" w="med" len="med"/>
          </a:ln>
          <a:effectLst>
            <a:outerShdw blurRad="12700" dist="25399" dir="3806218" algn="ctr" rotWithShape="0">
              <a:srgbClr val="3F3151">
                <a:alpha val="50000"/>
              </a:srgbClr>
            </a:outerShdw>
          </a:effectLst>
        </p:spPr>
        <p:txBody>
          <a:bodyPr lIns="0" tIns="0" rIns="0" bIns="0"/>
          <a:lstStyle/>
          <a:p>
            <a:pPr eaLnBrk="1" hangingPunct="1">
              <a:defRPr/>
            </a:pPr>
            <a:endParaRPr lang="en-US">
              <a:ea typeface="ヒラギノ角ゴ ProN W3" charset="0"/>
            </a:endParaRPr>
          </a:p>
        </p:txBody>
      </p:sp>
      <p:grpSp>
        <p:nvGrpSpPr>
          <p:cNvPr id="306186" name="Group 24"/>
          <p:cNvGrpSpPr>
            <a:grpSpLocks/>
          </p:cNvGrpSpPr>
          <p:nvPr/>
        </p:nvGrpSpPr>
        <p:grpSpPr bwMode="auto">
          <a:xfrm>
            <a:off x="842963" y="1169988"/>
            <a:ext cx="5130800" cy="660400"/>
            <a:chOff x="0" y="0"/>
            <a:chExt cx="3232" cy="416"/>
          </a:xfrm>
        </p:grpSpPr>
        <p:sp>
          <p:nvSpPr>
            <p:cNvPr id="306199" name="Rectangle 22"/>
            <p:cNvSpPr>
              <a:spLocks/>
            </p:cNvSpPr>
            <p:nvPr/>
          </p:nvSpPr>
          <p:spPr bwMode="auto">
            <a:xfrm>
              <a:off x="0" y="0"/>
              <a:ext cx="3232" cy="416"/>
            </a:xfrm>
            <a:prstGeom prst="rect">
              <a:avLst/>
            </a:prstGeom>
            <a:solidFill>
              <a:srgbClr val="FFFFFF"/>
            </a:solidFill>
            <a:ln>
              <a:noFill/>
            </a:ln>
            <a:extLst>
              <a:ext uri="{91240B29-F687-4F45-9708-019B960494DF}">
                <a14:hiddenLine xmlns:a14="http://schemas.microsoft.com/office/drawing/2010/main" w="9525">
                  <a:solidFill>
                    <a:schemeClr val="tx1"/>
                  </a:solidFill>
                  <a:miter lim="800000"/>
                  <a:headEnd/>
                  <a:tailEnd/>
                </a14:hiddenLine>
              </a:ext>
            </a:extLst>
          </p:spPr>
          <p:txBody>
            <a:bodyPr lIns="0" tIns="0" rIns="0" bIns="0"/>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endParaRPr lang="en-US" altLang="en-US"/>
            </a:p>
          </p:txBody>
        </p:sp>
        <p:sp>
          <p:nvSpPr>
            <p:cNvPr id="306200" name="Rectangle 23"/>
            <p:cNvSpPr>
              <a:spLocks/>
            </p:cNvSpPr>
            <p:nvPr/>
          </p:nvSpPr>
          <p:spPr bwMode="auto">
            <a:xfrm>
              <a:off x="0" y="0"/>
              <a:ext cx="3232" cy="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38100" bIns="38100"/>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spcBef>
                  <a:spcPts val="1400"/>
                </a:spcBef>
              </a:pPr>
              <a:r>
                <a:rPr lang="en-US" altLang="en-US" sz="3800">
                  <a:solidFill>
                    <a:schemeClr val="tx1"/>
                  </a:solidFill>
                  <a:latin typeface="Calibri Bold" charset="0"/>
                  <a:ea typeface="ＭＳ Ｐゴシック" charset="-128"/>
                  <a:sym typeface="Calibri Bold" charset="0"/>
                </a:rPr>
                <a:t>Learning Progression</a:t>
              </a:r>
            </a:p>
          </p:txBody>
        </p:sp>
      </p:grpSp>
      <p:grpSp>
        <p:nvGrpSpPr>
          <p:cNvPr id="306187" name="Group 27"/>
          <p:cNvGrpSpPr>
            <a:grpSpLocks/>
          </p:cNvGrpSpPr>
          <p:nvPr/>
        </p:nvGrpSpPr>
        <p:grpSpPr bwMode="auto">
          <a:xfrm>
            <a:off x="9091613" y="4194175"/>
            <a:ext cx="2844800" cy="2849563"/>
            <a:chOff x="0" y="0"/>
            <a:chExt cx="1792" cy="1795"/>
          </a:xfrm>
        </p:grpSpPr>
        <p:sp>
          <p:nvSpPr>
            <p:cNvPr id="163865" name="AutoShape 25"/>
            <p:cNvSpPr>
              <a:spLocks/>
            </p:cNvSpPr>
            <p:nvPr/>
          </p:nvSpPr>
          <p:spPr bwMode="auto">
            <a:xfrm>
              <a:off x="0" y="0"/>
              <a:ext cx="1781" cy="1795"/>
            </a:xfrm>
            <a:custGeom>
              <a:avLst/>
              <a:gdLst/>
              <a:ahLst/>
              <a:cxnLst/>
              <a:rect l="0" t="0" r="r" b="b"/>
              <a:pathLst>
                <a:path w="21600" h="21600">
                  <a:moveTo>
                    <a:pt x="1735" y="5170"/>
                  </a:moveTo>
                  <a:lnTo>
                    <a:pt x="5046" y="5170"/>
                  </a:lnTo>
                  <a:lnTo>
                    <a:pt x="0" y="0"/>
                  </a:lnTo>
                  <a:lnTo>
                    <a:pt x="10012" y="5170"/>
                  </a:lnTo>
                  <a:lnTo>
                    <a:pt x="21600" y="5170"/>
                  </a:lnTo>
                  <a:lnTo>
                    <a:pt x="21600" y="7908"/>
                  </a:lnTo>
                  <a:lnTo>
                    <a:pt x="21600" y="12016"/>
                  </a:lnTo>
                  <a:lnTo>
                    <a:pt x="21600" y="21600"/>
                  </a:lnTo>
                  <a:lnTo>
                    <a:pt x="10012" y="21600"/>
                  </a:lnTo>
                  <a:lnTo>
                    <a:pt x="5046" y="21600"/>
                  </a:lnTo>
                  <a:lnTo>
                    <a:pt x="1735" y="21600"/>
                  </a:lnTo>
                  <a:lnTo>
                    <a:pt x="1735" y="12016"/>
                  </a:lnTo>
                  <a:lnTo>
                    <a:pt x="1735" y="7908"/>
                  </a:lnTo>
                  <a:close/>
                  <a:moveTo>
                    <a:pt x="1735" y="5170"/>
                  </a:moveTo>
                </a:path>
              </a:pathLst>
            </a:custGeom>
            <a:solidFill>
              <a:srgbClr val="FFFFFF"/>
            </a:solidFill>
            <a:ln w="38100" cap="flat">
              <a:solidFill>
                <a:srgbClr val="9BBB59"/>
              </a:solidFill>
              <a:prstDash val="solid"/>
              <a:round/>
              <a:headEnd type="none" w="med" len="med"/>
              <a:tailEnd type="none" w="med" len="med"/>
            </a:ln>
            <a:effectLst>
              <a:outerShdw blurRad="12700" dist="25399" dir="3806218" algn="ctr" rotWithShape="0">
                <a:srgbClr val="4E6128">
                  <a:alpha val="50000"/>
                </a:srgbClr>
              </a:outerShdw>
            </a:effectLst>
          </p:spPr>
          <p:txBody>
            <a:bodyPr lIns="0" tIns="0" rIns="0" bIns="0"/>
            <a:lstStyle/>
            <a:p>
              <a:pPr eaLnBrk="1" hangingPunct="1">
                <a:defRPr/>
              </a:pPr>
              <a:endParaRPr lang="en-US">
                <a:ea typeface="ヒラギノ角ゴ ProN W3" charset="0"/>
              </a:endParaRPr>
            </a:p>
          </p:txBody>
        </p:sp>
        <p:sp>
          <p:nvSpPr>
            <p:cNvPr id="306198" name="Rectangle 26"/>
            <p:cNvSpPr>
              <a:spLocks/>
            </p:cNvSpPr>
            <p:nvPr/>
          </p:nvSpPr>
          <p:spPr bwMode="auto">
            <a:xfrm>
              <a:off x="144" y="969"/>
              <a:ext cx="1648"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38100" bIns="38100" anchor="ct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2400">
                  <a:solidFill>
                    <a:schemeClr val="tx1"/>
                  </a:solidFill>
                  <a:latin typeface="Calibri" charset="0"/>
                  <a:ea typeface="ＭＳ Ｐゴシック" charset="-128"/>
                  <a:sym typeface="Calibri" charset="0"/>
                </a:rPr>
                <a:t>I can...</a:t>
              </a:r>
            </a:p>
          </p:txBody>
        </p:sp>
      </p:grpSp>
      <p:grpSp>
        <p:nvGrpSpPr>
          <p:cNvPr id="306188" name="Group 30"/>
          <p:cNvGrpSpPr>
            <a:grpSpLocks/>
          </p:cNvGrpSpPr>
          <p:nvPr/>
        </p:nvGrpSpPr>
        <p:grpSpPr bwMode="auto">
          <a:xfrm>
            <a:off x="2921000" y="8343900"/>
            <a:ext cx="2616200" cy="977900"/>
            <a:chOff x="0" y="0"/>
            <a:chExt cx="1648" cy="616"/>
          </a:xfrm>
        </p:grpSpPr>
        <p:sp>
          <p:nvSpPr>
            <p:cNvPr id="306195" name="Rectangle 28"/>
            <p:cNvSpPr>
              <a:spLocks/>
            </p:cNvSpPr>
            <p:nvPr/>
          </p:nvSpPr>
          <p:spPr bwMode="auto">
            <a:xfrm>
              <a:off x="0" y="0"/>
              <a:ext cx="1648" cy="616"/>
            </a:xfrm>
            <a:prstGeom prst="rect">
              <a:avLst/>
            </a:prstGeom>
            <a:solidFill>
              <a:srgbClr val="FFFFFF"/>
            </a:solidFill>
            <a:ln w="38100">
              <a:solidFill>
                <a:srgbClr val="F79646"/>
              </a:solidFill>
              <a:round/>
              <a:headEnd/>
              <a:tailEnd/>
            </a:ln>
          </p:spPr>
          <p:txBody>
            <a:bodyPr lIns="0" tIns="0" rIns="0" bIns="0"/>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endParaRPr lang="en-US" altLang="en-US"/>
            </a:p>
          </p:txBody>
        </p:sp>
        <p:sp>
          <p:nvSpPr>
            <p:cNvPr id="306196" name="Rectangle 29"/>
            <p:cNvSpPr>
              <a:spLocks/>
            </p:cNvSpPr>
            <p:nvPr/>
          </p:nvSpPr>
          <p:spPr bwMode="auto">
            <a:xfrm>
              <a:off x="0" y="52"/>
              <a:ext cx="1648" cy="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38100" bIns="38100" anchor="ct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2400">
                  <a:solidFill>
                    <a:schemeClr val="tx1"/>
                  </a:solidFill>
                  <a:latin typeface="Calibri" charset="0"/>
                  <a:ea typeface="ＭＳ Ｐゴシック" charset="-128"/>
                  <a:sym typeface="Calibri" charset="0"/>
                </a:rPr>
                <a:t>Formative Assessment </a:t>
              </a:r>
            </a:p>
          </p:txBody>
        </p:sp>
      </p:grpSp>
      <p:grpSp>
        <p:nvGrpSpPr>
          <p:cNvPr id="306189" name="Group 33"/>
          <p:cNvGrpSpPr>
            <a:grpSpLocks/>
          </p:cNvGrpSpPr>
          <p:nvPr/>
        </p:nvGrpSpPr>
        <p:grpSpPr bwMode="auto">
          <a:xfrm>
            <a:off x="9321800" y="7048500"/>
            <a:ext cx="2616200" cy="977900"/>
            <a:chOff x="0" y="0"/>
            <a:chExt cx="1648" cy="616"/>
          </a:xfrm>
        </p:grpSpPr>
        <p:sp>
          <p:nvSpPr>
            <p:cNvPr id="306193" name="Rectangle 31"/>
            <p:cNvSpPr>
              <a:spLocks/>
            </p:cNvSpPr>
            <p:nvPr/>
          </p:nvSpPr>
          <p:spPr bwMode="auto">
            <a:xfrm>
              <a:off x="0" y="0"/>
              <a:ext cx="1648" cy="616"/>
            </a:xfrm>
            <a:prstGeom prst="rect">
              <a:avLst/>
            </a:prstGeom>
            <a:solidFill>
              <a:srgbClr val="FFFFFF"/>
            </a:solidFill>
            <a:ln w="38100">
              <a:solidFill>
                <a:srgbClr val="F79646"/>
              </a:solidFill>
              <a:round/>
              <a:headEnd/>
              <a:tailEnd/>
            </a:ln>
          </p:spPr>
          <p:txBody>
            <a:bodyPr lIns="0" tIns="0" rIns="0" bIns="0"/>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endParaRPr lang="en-US" altLang="en-US"/>
            </a:p>
          </p:txBody>
        </p:sp>
        <p:sp>
          <p:nvSpPr>
            <p:cNvPr id="306194" name="Rectangle 32"/>
            <p:cNvSpPr>
              <a:spLocks/>
            </p:cNvSpPr>
            <p:nvPr/>
          </p:nvSpPr>
          <p:spPr bwMode="auto">
            <a:xfrm>
              <a:off x="0" y="168"/>
              <a:ext cx="1648"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38100" bIns="38100" anchor="ct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2400">
                  <a:solidFill>
                    <a:schemeClr val="tx1"/>
                  </a:solidFill>
                  <a:latin typeface="Calibri" charset="0"/>
                  <a:ea typeface="ＭＳ Ｐゴシック" charset="-128"/>
                  <a:sym typeface="Calibri" charset="0"/>
                </a:rPr>
                <a:t>understanding</a:t>
              </a:r>
            </a:p>
          </p:txBody>
        </p:sp>
      </p:grpSp>
      <p:grpSp>
        <p:nvGrpSpPr>
          <p:cNvPr id="306190" name="Group 36"/>
          <p:cNvGrpSpPr>
            <a:grpSpLocks/>
          </p:cNvGrpSpPr>
          <p:nvPr/>
        </p:nvGrpSpPr>
        <p:grpSpPr bwMode="auto">
          <a:xfrm>
            <a:off x="6172200" y="7797800"/>
            <a:ext cx="2616200" cy="977900"/>
            <a:chOff x="0" y="0"/>
            <a:chExt cx="1648" cy="616"/>
          </a:xfrm>
        </p:grpSpPr>
        <p:sp>
          <p:nvSpPr>
            <p:cNvPr id="306191" name="Rectangle 34"/>
            <p:cNvSpPr>
              <a:spLocks/>
            </p:cNvSpPr>
            <p:nvPr/>
          </p:nvSpPr>
          <p:spPr bwMode="auto">
            <a:xfrm>
              <a:off x="0" y="0"/>
              <a:ext cx="1648" cy="616"/>
            </a:xfrm>
            <a:prstGeom prst="rect">
              <a:avLst/>
            </a:prstGeom>
            <a:solidFill>
              <a:srgbClr val="FFFFFF"/>
            </a:solidFill>
            <a:ln w="38100">
              <a:solidFill>
                <a:srgbClr val="F79646"/>
              </a:solidFill>
              <a:round/>
              <a:headEnd/>
              <a:tailEnd/>
            </a:ln>
          </p:spPr>
          <p:txBody>
            <a:bodyPr lIns="0" tIns="0" rIns="0" bIns="0"/>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endParaRPr lang="en-US" altLang="en-US"/>
            </a:p>
          </p:txBody>
        </p:sp>
        <p:sp>
          <p:nvSpPr>
            <p:cNvPr id="306192" name="Rectangle 35"/>
            <p:cNvSpPr>
              <a:spLocks/>
            </p:cNvSpPr>
            <p:nvPr/>
          </p:nvSpPr>
          <p:spPr bwMode="auto">
            <a:xfrm>
              <a:off x="0" y="168"/>
              <a:ext cx="1648"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38100" bIns="38100" anchor="ct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sz="2400">
                  <a:solidFill>
                    <a:schemeClr val="tx1"/>
                  </a:solidFill>
                  <a:latin typeface="Calibri" charset="0"/>
                  <a:ea typeface="ＭＳ Ｐゴシック" charset="-128"/>
                  <a:sym typeface="Calibri" charset="0"/>
                </a:rPr>
                <a:t>evidence of</a:t>
              </a:r>
            </a:p>
          </p:txBody>
        </p:sp>
      </p:gr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75" y="0"/>
            <a:ext cx="13004800" cy="1051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226" name="Rectangle 2"/>
          <p:cNvSpPr>
            <a:spLocks noGrp="1" noChangeArrowheads="1"/>
          </p:cNvSpPr>
          <p:nvPr>
            <p:ph type="title"/>
          </p:nvPr>
        </p:nvSpPr>
        <p:spPr>
          <a:xfrm>
            <a:off x="4749800" y="304800"/>
            <a:ext cx="7897813" cy="2832100"/>
          </a:xfrm>
        </p:spPr>
        <p:txBody>
          <a:bodyPr rIns="64797"/>
          <a:lstStyle/>
          <a:p>
            <a:pPr marL="57150" eaLnBrk="1" hangingPunct="1"/>
            <a:r>
              <a:rPr lang="en-US" altLang="en-US">
                <a:solidFill>
                  <a:schemeClr val="bg1"/>
                </a:solidFill>
              </a:rPr>
              <a:t>Step 1: Identify the big idea, from the standards, in your curriculum.</a:t>
            </a:r>
          </a:p>
        </p:txBody>
      </p:sp>
      <p:sp>
        <p:nvSpPr>
          <p:cNvPr id="5" name="TextBox 4"/>
          <p:cNvSpPr txBox="1"/>
          <p:nvPr/>
        </p:nvSpPr>
        <p:spPr>
          <a:xfrm>
            <a:off x="465987" y="8839200"/>
            <a:ext cx="5020413" cy="461665"/>
          </a:xfrm>
          <a:prstGeom prst="rect">
            <a:avLst/>
          </a:prstGeom>
          <a:noFill/>
        </p:spPr>
        <p:txBody>
          <a:bodyPr wrap="none">
            <a:spAutoFit/>
          </a:bodyPr>
          <a:lstStyle/>
          <a:p>
            <a:pPr eaLnBrk="1" hangingPunct="1">
              <a:defRPr/>
            </a:pPr>
            <a:r>
              <a:rPr lang="en-US" dirty="0">
                <a:solidFill>
                  <a:schemeClr val="bg1"/>
                </a:solidFill>
                <a:latin typeface="+mj-lt"/>
              </a:rPr>
              <a:t>Big Idea/ </a:t>
            </a:r>
            <a:r>
              <a:rPr lang="en-US" dirty="0">
                <a:solidFill>
                  <a:schemeClr val="bg1"/>
                </a:solidFill>
                <a:latin typeface="+mj-lt"/>
                <a:hlinkClick r:id="rId4"/>
              </a:rPr>
              <a:t>http://www.homewatersoftenerreviews.com/</a:t>
            </a:r>
            <a:r>
              <a:rPr lang="en-US" dirty="0">
                <a:solidFill>
                  <a:schemeClr val="bg1"/>
                </a:solidFill>
                <a:latin typeface="+mj-lt"/>
              </a:rPr>
              <a:t> 5/21/2015/ </a:t>
            </a:r>
          </a:p>
          <a:p>
            <a:pPr eaLnBrk="1" hangingPunct="1">
              <a:defRPr/>
            </a:pPr>
            <a:r>
              <a:rPr lang="en-US" dirty="0">
                <a:solidFill>
                  <a:schemeClr val="bg1"/>
                </a:solidFill>
                <a:latin typeface="+mj-lt"/>
              </a:rPr>
              <a:t>Photo Credit </a:t>
            </a:r>
            <a:r>
              <a:rPr lang="pl-PL" dirty="0" err="1">
                <a:solidFill>
                  <a:schemeClr val="bg1"/>
                </a:solidFill>
                <a:latin typeface="+mj-lt"/>
              </a:rPr>
              <a:t>https</a:t>
            </a:r>
            <a:r>
              <a:rPr lang="pl-PL" dirty="0">
                <a:solidFill>
                  <a:schemeClr val="bg1"/>
                </a:solidFill>
                <a:latin typeface="+mj-lt"/>
              </a:rPr>
              <a:t>://</a:t>
            </a:r>
            <a:r>
              <a:rPr lang="pl-PL" dirty="0" err="1">
                <a:solidFill>
                  <a:schemeClr val="bg1"/>
                </a:solidFill>
                <a:latin typeface="+mj-lt"/>
              </a:rPr>
              <a:t>www.flickr.com</a:t>
            </a:r>
            <a:r>
              <a:rPr lang="pl-PL" dirty="0">
                <a:solidFill>
                  <a:schemeClr val="bg1"/>
                </a:solidFill>
                <a:latin typeface="+mj-lt"/>
              </a:rPr>
              <a:t>/</a:t>
            </a:r>
            <a:r>
              <a:rPr lang="pl-PL" dirty="0" err="1">
                <a:solidFill>
                  <a:schemeClr val="bg1"/>
                </a:solidFill>
                <a:latin typeface="+mj-lt"/>
              </a:rPr>
              <a:t>photos</a:t>
            </a:r>
            <a:r>
              <a:rPr lang="pl-PL" dirty="0">
                <a:solidFill>
                  <a:schemeClr val="bg1"/>
                </a:solidFill>
                <a:latin typeface="+mj-lt"/>
              </a:rPr>
              <a:t>/132053576@N03/17331325173</a:t>
            </a:r>
            <a:endParaRPr lang="en-US" dirty="0">
              <a:solidFill>
                <a:schemeClr val="bg1"/>
              </a:solidFill>
              <a:latin typeface="+mj-lt"/>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Oval 1"/>
          <p:cNvSpPr>
            <a:spLocks/>
          </p:cNvSpPr>
          <p:nvPr/>
        </p:nvSpPr>
        <p:spPr bwMode="auto">
          <a:xfrm>
            <a:off x="6642100" y="698500"/>
            <a:ext cx="4876800" cy="7262813"/>
          </a:xfrm>
          <a:prstGeom prst="ellipse">
            <a:avLst/>
          </a:prstGeom>
          <a:solidFill>
            <a:srgbClr val="C0504D"/>
          </a:solidFill>
          <a:ln w="38100" cap="flat">
            <a:solidFill>
              <a:srgbClr val="F2F2F2"/>
            </a:solidFill>
            <a:prstDash val="solid"/>
            <a:round/>
            <a:headEnd type="none" w="med" len="med"/>
            <a:tailEnd type="none" w="med" len="med"/>
          </a:ln>
          <a:effectLst>
            <a:outerShdw blurRad="12700" dist="25399" dir="3806218" algn="ctr" rotWithShape="0">
              <a:schemeClr val="bg2">
                <a:alpha val="50000"/>
              </a:schemeClr>
            </a:outerShdw>
          </a:effectLst>
        </p:spPr>
        <p:txBody>
          <a:bodyPr lIns="0" tIns="0" rIns="0" bIns="0"/>
          <a:lstStyle/>
          <a:p>
            <a:pPr eaLnBrk="1" hangingPunct="1">
              <a:defRPr/>
            </a:pPr>
            <a:endParaRPr lang="en-US">
              <a:ea typeface="ヒラギノ角ゴ ProN W3" charset="0"/>
            </a:endParaRPr>
          </a:p>
        </p:txBody>
      </p:sp>
      <p:sp>
        <p:nvSpPr>
          <p:cNvPr id="310274" name="Rectangle 2"/>
          <p:cNvSpPr>
            <a:spLocks/>
          </p:cNvSpPr>
          <p:nvPr/>
        </p:nvSpPr>
        <p:spPr bwMode="auto">
          <a:xfrm>
            <a:off x="6529388" y="1689100"/>
            <a:ext cx="5410200" cy="671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57200" bIns="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3600">
                <a:solidFill>
                  <a:srgbClr val="FFFFFF"/>
                </a:solidFill>
                <a:latin typeface="Calibri Bold" charset="0"/>
                <a:ea typeface="ＭＳ Ｐゴシック" charset="-128"/>
                <a:sym typeface="Calibri Bold" charset="0"/>
              </a:rPr>
              <a:t>Big Idea:</a:t>
            </a:r>
            <a:endParaRPr lang="en-US" altLang="en-US" sz="3600">
              <a:solidFill>
                <a:srgbClr val="FFFFFF"/>
              </a:solidFill>
              <a:latin typeface="Times New Roman Bold" charset="0"/>
              <a:ea typeface="ＭＳ Ｐゴシック" charset="-128"/>
              <a:sym typeface="Times New Roman Bold" charset="0"/>
            </a:endParaRPr>
          </a:p>
          <a:p>
            <a:pPr algn="ctr" eaLnBrk="1" hangingPunct="1">
              <a:spcBef>
                <a:spcPct val="0"/>
              </a:spcBef>
              <a:buClrTx/>
              <a:buSzTx/>
              <a:buFontTx/>
              <a:buNone/>
            </a:pPr>
            <a:endParaRPr lang="en-US" altLang="en-US" sz="3600">
              <a:solidFill>
                <a:srgbClr val="FFFFFF"/>
              </a:solidFill>
              <a:latin typeface="Times New Roman Bold" charset="0"/>
              <a:ea typeface="ＭＳ Ｐゴシック" charset="-128"/>
              <a:sym typeface="Times New Roman Bold" charset="0"/>
            </a:endParaRPr>
          </a:p>
          <a:p>
            <a:pPr algn="ctr" eaLnBrk="1" hangingPunct="1">
              <a:spcBef>
                <a:spcPct val="0"/>
              </a:spcBef>
              <a:buClrTx/>
              <a:buSzTx/>
              <a:buFontTx/>
              <a:buNone/>
            </a:pPr>
            <a:r>
              <a:rPr lang="en-US" altLang="en-US" sz="3600">
                <a:solidFill>
                  <a:srgbClr val="FFFFFF"/>
                </a:solidFill>
                <a:latin typeface="Calibri Bold" charset="0"/>
                <a:ea typeface="ＭＳ Ｐゴシック" charset="-128"/>
                <a:sym typeface="Calibri Bold" charset="0"/>
              </a:rPr>
              <a:t>Area is a measurable attribute that is related to both multiplication and addition.</a:t>
            </a:r>
          </a:p>
          <a:p>
            <a:pPr algn="ctr" eaLnBrk="1" hangingPunct="1">
              <a:spcBef>
                <a:spcPct val="0"/>
              </a:spcBef>
              <a:buClrTx/>
              <a:buSzTx/>
              <a:buFontTx/>
              <a:buNone/>
            </a:pPr>
            <a:endParaRPr lang="en-US" altLang="en-US" sz="3600">
              <a:solidFill>
                <a:srgbClr val="FFFFFF"/>
              </a:solidFill>
              <a:latin typeface="Calibri Bold" charset="0"/>
              <a:ea typeface="ＭＳ Ｐゴシック" charset="-128"/>
              <a:sym typeface="Calibri Bold" charset="0"/>
            </a:endParaRPr>
          </a:p>
          <a:p>
            <a:pPr algn="ctr" eaLnBrk="1" hangingPunct="1">
              <a:spcBef>
                <a:spcPct val="0"/>
              </a:spcBef>
              <a:buClrTx/>
              <a:buSzTx/>
              <a:buFontTx/>
              <a:buNone/>
            </a:pPr>
            <a:r>
              <a:rPr lang="en-US" altLang="en-US" sz="3600">
                <a:solidFill>
                  <a:srgbClr val="FFFFFF"/>
                </a:solidFill>
                <a:latin typeface="Calibri Bold" charset="0"/>
                <a:ea typeface="ＭＳ Ｐゴシック" charset="-128"/>
                <a:sym typeface="Calibri Bold" charset="0"/>
              </a:rPr>
              <a:t>(3.MD)</a:t>
            </a:r>
          </a:p>
          <a:p>
            <a:pPr algn="ctr" eaLnBrk="1" hangingPunct="1">
              <a:spcBef>
                <a:spcPct val="0"/>
              </a:spcBef>
              <a:buClrTx/>
              <a:buSzTx/>
              <a:buFontTx/>
              <a:buNone/>
            </a:pPr>
            <a:endParaRPr lang="en-US" altLang="en-US" sz="3600">
              <a:solidFill>
                <a:srgbClr val="FFFFFF"/>
              </a:solidFill>
              <a:latin typeface="Calibri Bold" charset="0"/>
              <a:ea typeface="ＭＳ Ｐゴシック" charset="-128"/>
              <a:sym typeface="Calibri Bold" charset="0"/>
            </a:endParaRPr>
          </a:p>
          <a:p>
            <a:pPr algn="ctr" eaLnBrk="1" hangingPunct="1">
              <a:spcBef>
                <a:spcPct val="0"/>
              </a:spcBef>
              <a:buClrTx/>
              <a:buSzTx/>
              <a:buFontTx/>
              <a:buNone/>
            </a:pPr>
            <a:endParaRPr lang="en-US" altLang="en-US" sz="3600">
              <a:solidFill>
                <a:srgbClr val="FFFFFF"/>
              </a:solidFill>
              <a:latin typeface="Calibri Bold" charset="0"/>
              <a:ea typeface="ＭＳ Ｐゴシック" charset="-128"/>
              <a:sym typeface="Calibri Bold" charset="0"/>
            </a:endParaRPr>
          </a:p>
          <a:p>
            <a:pPr algn="ctr" eaLnBrk="1" hangingPunct="1">
              <a:spcBef>
                <a:spcPct val="0"/>
              </a:spcBef>
              <a:buClrTx/>
              <a:buSzTx/>
              <a:buFontTx/>
              <a:buNone/>
            </a:pPr>
            <a:endParaRPr lang="en-US" altLang="en-US" sz="3600">
              <a:solidFill>
                <a:srgbClr val="FFFFFF"/>
              </a:solidFill>
              <a:latin typeface="Times New Roman Bold" charset="0"/>
              <a:ea typeface="ＭＳ Ｐゴシック" charset="-128"/>
              <a:sym typeface="Times New Roman Bold" charset="0"/>
            </a:endParaRPr>
          </a:p>
          <a:p>
            <a:pPr eaLnBrk="1" hangingPunct="1">
              <a:spcBef>
                <a:spcPct val="0"/>
              </a:spcBef>
              <a:buClrTx/>
              <a:buSzTx/>
              <a:buFontTx/>
              <a:buNone/>
            </a:pPr>
            <a:endParaRPr lang="en-US" altLang="en-US" sz="3600">
              <a:solidFill>
                <a:srgbClr val="FFFFFF"/>
              </a:solidFill>
              <a:latin typeface="Gill Sans" charset="0"/>
              <a:ea typeface="ＭＳ Ｐゴシック" charset="-128"/>
              <a:sym typeface="Gill Sans"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232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2322" name="Rectangle 2"/>
          <p:cNvSpPr>
            <a:spLocks noGrp="1" noChangeArrowheads="1"/>
          </p:cNvSpPr>
          <p:nvPr>
            <p:ph type="title"/>
          </p:nvPr>
        </p:nvSpPr>
        <p:spPr>
          <a:xfrm>
            <a:off x="1168400" y="1447800"/>
            <a:ext cx="10045700" cy="4660900"/>
          </a:xfrm>
        </p:spPr>
        <p:txBody>
          <a:bodyPr rIns="64797"/>
          <a:lstStyle/>
          <a:p>
            <a:pPr marL="57150" eaLnBrk="1" hangingPunct="1"/>
            <a:r>
              <a:rPr lang="en-US" altLang="en-US" sz="5600">
                <a:solidFill>
                  <a:srgbClr val="FFFFFF"/>
                </a:solidFill>
              </a:rPr>
              <a:t>Step 2: Identify all necessary building blocks (concepts, knowledge and skills)</a:t>
            </a:r>
          </a:p>
        </p:txBody>
      </p:sp>
      <p:sp>
        <p:nvSpPr>
          <p:cNvPr id="3" name="TextBox 2"/>
          <p:cNvSpPr txBox="1"/>
          <p:nvPr/>
        </p:nvSpPr>
        <p:spPr>
          <a:xfrm>
            <a:off x="165100" y="9443944"/>
            <a:ext cx="12674600" cy="276999"/>
          </a:xfrm>
          <a:prstGeom prst="rect">
            <a:avLst/>
          </a:prstGeom>
          <a:solidFill>
            <a:schemeClr val="bg1"/>
          </a:solidFill>
          <a:ln w="25400">
            <a:solidFill>
              <a:schemeClr val="tx1"/>
            </a:solidFill>
          </a:ln>
        </p:spPr>
        <p:txBody>
          <a:bodyPr wrap="square">
            <a:spAutoFit/>
          </a:bodyPr>
          <a:lstStyle/>
          <a:p>
            <a:pPr algn="ctr" eaLnBrk="1" hangingPunct="1">
              <a:defRPr/>
            </a:pPr>
            <a:r>
              <a:rPr lang="en-US" dirty="0">
                <a:latin typeface="+mj-lt"/>
              </a:rPr>
              <a:t>Colorful Wooden Blocks </a:t>
            </a:r>
            <a:r>
              <a:rPr lang="en-US" dirty="0" err="1">
                <a:latin typeface="+mj-lt"/>
              </a:rPr>
              <a:t>Childrn’s</a:t>
            </a:r>
            <a:r>
              <a:rPr lang="en-US" dirty="0">
                <a:latin typeface="+mj-lt"/>
              </a:rPr>
              <a:t> Museum/Steven </a:t>
            </a:r>
            <a:r>
              <a:rPr lang="en-US" dirty="0" err="1">
                <a:latin typeface="+mj-lt"/>
              </a:rPr>
              <a:t>Depolo</a:t>
            </a:r>
            <a:r>
              <a:rPr lang="en-US" dirty="0">
                <a:latin typeface="+mj-lt"/>
              </a:rPr>
              <a:t> </a:t>
            </a:r>
            <a:r>
              <a:rPr lang="en-US" dirty="0">
                <a:latin typeface="+mj-lt"/>
                <a:hlinkClick r:id="rId4"/>
              </a:rPr>
              <a:t>https://www.flickr.com/photos/stevendepolo</a:t>
            </a:r>
            <a:r>
              <a:rPr lang="en-US" dirty="0" smtClean="0">
                <a:latin typeface="+mj-lt"/>
                <a:hlinkClick r:id="rId4"/>
              </a:rPr>
              <a:t>//</a:t>
            </a:r>
            <a:r>
              <a:rPr lang="en-US" dirty="0">
                <a:latin typeface="+mj-lt"/>
              </a:rPr>
              <a:t> </a:t>
            </a:r>
            <a:r>
              <a:rPr lang="en-US" dirty="0" smtClean="0">
                <a:latin typeface="+mj-lt"/>
              </a:rPr>
              <a:t>4/17/2011 </a:t>
            </a:r>
            <a:r>
              <a:rPr lang="en-US" dirty="0">
                <a:latin typeface="+mj-lt"/>
              </a:rPr>
              <a:t>Photo Credit https://</a:t>
            </a:r>
            <a:r>
              <a:rPr lang="en-US" dirty="0" err="1">
                <a:latin typeface="+mj-lt"/>
              </a:rPr>
              <a:t>www.flickr.com</a:t>
            </a:r>
            <a:r>
              <a:rPr lang="en-US" dirty="0">
                <a:latin typeface="+mj-lt"/>
              </a:rPr>
              <a:t>/photos/</a:t>
            </a:r>
            <a:r>
              <a:rPr lang="en-US" dirty="0" err="1">
                <a:latin typeface="+mj-lt"/>
              </a:rPr>
              <a:t>stevendepolo</a:t>
            </a:r>
            <a:r>
              <a:rPr lang="en-US" dirty="0">
                <a:latin typeface="+mj-lt"/>
              </a:rPr>
              <a:t>/5644838033</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Rectangle 1"/>
          <p:cNvSpPr>
            <a:spLocks noGrp="1" noChangeArrowheads="1"/>
          </p:cNvSpPr>
          <p:nvPr>
            <p:ph type="title"/>
          </p:nvPr>
        </p:nvSpPr>
        <p:spPr/>
        <p:txBody>
          <a:bodyPr/>
          <a:lstStyle/>
          <a:p>
            <a:pPr algn="l" eaLnBrk="1" hangingPunct="1"/>
            <a:r>
              <a:rPr lang="en-US" altLang="en-US"/>
              <a:t>Capturing your thinking…</a:t>
            </a:r>
          </a:p>
        </p:txBody>
      </p:sp>
      <p:pic>
        <p:nvPicPr>
          <p:cNvPr id="277506"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2552700"/>
            <a:ext cx="6121400" cy="572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4369" name="Group 3"/>
          <p:cNvGrpSpPr>
            <a:grpSpLocks/>
          </p:cNvGrpSpPr>
          <p:nvPr/>
        </p:nvGrpSpPr>
        <p:grpSpPr bwMode="auto">
          <a:xfrm>
            <a:off x="7366000" y="647700"/>
            <a:ext cx="4876800" cy="7262813"/>
            <a:chOff x="0" y="0"/>
            <a:chExt cx="3072" cy="4575"/>
          </a:xfrm>
        </p:grpSpPr>
        <p:sp>
          <p:nvSpPr>
            <p:cNvPr id="174081" name="Oval 1"/>
            <p:cNvSpPr>
              <a:spLocks/>
            </p:cNvSpPr>
            <p:nvPr/>
          </p:nvSpPr>
          <p:spPr bwMode="auto">
            <a:xfrm>
              <a:off x="0" y="0"/>
              <a:ext cx="3072" cy="4575"/>
            </a:xfrm>
            <a:prstGeom prst="ellipse">
              <a:avLst/>
            </a:prstGeom>
            <a:solidFill>
              <a:srgbClr val="C0504D"/>
            </a:solidFill>
            <a:ln w="38100" cap="flat">
              <a:solidFill>
                <a:srgbClr val="F2F2F2"/>
              </a:solidFill>
              <a:prstDash val="solid"/>
              <a:round/>
              <a:headEnd type="none" w="med" len="med"/>
              <a:tailEnd type="none" w="med" len="med"/>
            </a:ln>
            <a:effectLst>
              <a:outerShdw blurRad="12700" dist="25399" dir="3806218" algn="ctr" rotWithShape="0">
                <a:schemeClr val="bg2">
                  <a:alpha val="50000"/>
                </a:schemeClr>
              </a:outerShdw>
            </a:effectLst>
          </p:spPr>
          <p:txBody>
            <a:bodyPr lIns="0" tIns="0" rIns="0" bIns="0"/>
            <a:lstStyle/>
            <a:p>
              <a:pPr eaLnBrk="1" hangingPunct="1">
                <a:defRPr/>
              </a:pPr>
              <a:endParaRPr lang="en-US">
                <a:ea typeface="ヒラギノ角ゴ ProN W3" charset="0"/>
              </a:endParaRPr>
            </a:p>
          </p:txBody>
        </p:sp>
        <p:sp>
          <p:nvSpPr>
            <p:cNvPr id="314376" name="Rectangle 2"/>
            <p:cNvSpPr>
              <a:spLocks/>
            </p:cNvSpPr>
            <p:nvPr/>
          </p:nvSpPr>
          <p:spPr bwMode="auto">
            <a:xfrm>
              <a:off x="451" y="676"/>
              <a:ext cx="2208" cy="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495300" bIns="3810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3600">
                  <a:solidFill>
                    <a:srgbClr val="FFFFFF"/>
                  </a:solidFill>
                  <a:latin typeface="Calibri Bold" charset="0"/>
                  <a:ea typeface="ＭＳ Ｐゴシック" charset="-128"/>
                  <a:sym typeface="Calibri Bold" charset="0"/>
                </a:rPr>
                <a:t>Big Idea:</a:t>
              </a:r>
              <a:endParaRPr lang="en-US" altLang="en-US" sz="3600">
                <a:solidFill>
                  <a:srgbClr val="FFFFFF"/>
                </a:solidFill>
                <a:latin typeface="Times New Roman Bold" charset="0"/>
                <a:ea typeface="ＭＳ Ｐゴシック" charset="-128"/>
                <a:sym typeface="Times New Roman Bold" charset="0"/>
              </a:endParaRPr>
            </a:p>
            <a:p>
              <a:pPr algn="ctr" eaLnBrk="1" hangingPunct="1">
                <a:spcBef>
                  <a:spcPct val="0"/>
                </a:spcBef>
                <a:buClrTx/>
                <a:buSzTx/>
                <a:buFontTx/>
                <a:buNone/>
              </a:pPr>
              <a:endParaRPr lang="en-US" altLang="en-US" sz="3600">
                <a:solidFill>
                  <a:srgbClr val="FFFFFF"/>
                </a:solidFill>
                <a:latin typeface="Times New Roman Bold" charset="0"/>
                <a:ea typeface="ＭＳ Ｐゴシック" charset="-128"/>
                <a:sym typeface="Times New Roman Bold" charset="0"/>
              </a:endParaRPr>
            </a:p>
            <a:p>
              <a:pPr algn="ctr" eaLnBrk="1" hangingPunct="1">
                <a:spcBef>
                  <a:spcPct val="0"/>
                </a:spcBef>
                <a:buClrTx/>
                <a:buSzTx/>
                <a:buFontTx/>
                <a:buNone/>
              </a:pPr>
              <a:r>
                <a:rPr lang="en-US" altLang="en-US" sz="3600">
                  <a:solidFill>
                    <a:srgbClr val="FFFFFF"/>
                  </a:solidFill>
                  <a:latin typeface="Calibri Bold" charset="0"/>
                  <a:ea typeface="ＭＳ Ｐゴシック" charset="-128"/>
                  <a:sym typeface="Calibri Bold" charset="0"/>
                </a:rPr>
                <a:t>Area is a measurable attribute that is related to both multiplication and addition.</a:t>
              </a:r>
            </a:p>
            <a:p>
              <a:pPr algn="ctr" eaLnBrk="1" hangingPunct="1">
                <a:spcBef>
                  <a:spcPct val="0"/>
                </a:spcBef>
                <a:buClrTx/>
                <a:buSzTx/>
                <a:buFontTx/>
                <a:buNone/>
              </a:pPr>
              <a:endParaRPr lang="en-US" altLang="en-US" sz="3600">
                <a:solidFill>
                  <a:srgbClr val="FFFFFF"/>
                </a:solidFill>
                <a:latin typeface="Calibri Bold" charset="0"/>
                <a:ea typeface="ＭＳ Ｐゴシック" charset="-128"/>
                <a:sym typeface="Calibri Bold" charset="0"/>
              </a:endParaRPr>
            </a:p>
            <a:p>
              <a:pPr algn="ctr" eaLnBrk="1" hangingPunct="1">
                <a:spcBef>
                  <a:spcPct val="0"/>
                </a:spcBef>
                <a:buClrTx/>
                <a:buSzTx/>
                <a:buFontTx/>
                <a:buNone/>
              </a:pPr>
              <a:r>
                <a:rPr lang="en-US" altLang="en-US" sz="3600">
                  <a:solidFill>
                    <a:srgbClr val="FFFFFF"/>
                  </a:solidFill>
                  <a:latin typeface="Calibri Bold" charset="0"/>
                  <a:ea typeface="ＭＳ Ｐゴシック" charset="-128"/>
                  <a:sym typeface="Calibri Bold" charset="0"/>
                </a:rPr>
                <a:t>(3.MD)</a:t>
              </a:r>
            </a:p>
          </p:txBody>
        </p:sp>
      </p:grpSp>
      <p:grpSp>
        <p:nvGrpSpPr>
          <p:cNvPr id="314370" name="Group 6"/>
          <p:cNvGrpSpPr>
            <a:grpSpLocks/>
          </p:cNvGrpSpPr>
          <p:nvPr/>
        </p:nvGrpSpPr>
        <p:grpSpPr bwMode="auto">
          <a:xfrm>
            <a:off x="836613" y="3873500"/>
            <a:ext cx="3251200" cy="4203700"/>
            <a:chOff x="0" y="0"/>
            <a:chExt cx="2048" cy="2648"/>
          </a:xfrm>
        </p:grpSpPr>
        <p:sp>
          <p:nvSpPr>
            <p:cNvPr id="174084" name="AutoShape 4"/>
            <p:cNvSpPr>
              <a:spLocks/>
            </p:cNvSpPr>
            <p:nvPr/>
          </p:nvSpPr>
          <p:spPr bwMode="auto">
            <a:xfrm>
              <a:off x="0" y="0"/>
              <a:ext cx="2048" cy="2648"/>
            </a:xfrm>
            <a:prstGeom prst="roundRect">
              <a:avLst>
                <a:gd name="adj" fmla="val 8227"/>
              </a:avLst>
            </a:prstGeom>
            <a:solidFill>
              <a:srgbClr val="4F81BD"/>
            </a:solidFill>
            <a:ln w="38100" cap="flat">
              <a:solidFill>
                <a:srgbClr val="F2F2F2"/>
              </a:solidFill>
              <a:prstDash val="solid"/>
              <a:round/>
              <a:headEnd type="none" w="med" len="med"/>
              <a:tailEnd type="none" w="med" len="med"/>
            </a:ln>
            <a:effectLst>
              <a:outerShdw blurRad="12700" dist="25399" dir="3806218" algn="ctr" rotWithShape="0">
                <a:srgbClr val="243F60">
                  <a:alpha val="50000"/>
                </a:srgbClr>
              </a:outerShdw>
            </a:effectLst>
          </p:spPr>
          <p:txBody>
            <a:bodyPr lIns="0" tIns="0" rIns="0" bIns="0"/>
            <a:lstStyle/>
            <a:p>
              <a:pPr eaLnBrk="1" hangingPunct="1">
                <a:defRPr/>
              </a:pPr>
              <a:endParaRPr lang="en-US">
                <a:ea typeface="ヒラギノ角ゴ ProN W3" charset="0"/>
              </a:endParaRPr>
            </a:p>
          </p:txBody>
        </p:sp>
        <p:sp>
          <p:nvSpPr>
            <p:cNvPr id="314374" name="Rectangle 5"/>
            <p:cNvSpPr>
              <a:spLocks/>
            </p:cNvSpPr>
            <p:nvPr/>
          </p:nvSpPr>
          <p:spPr bwMode="auto">
            <a:xfrm>
              <a:off x="81" y="148"/>
              <a:ext cx="1872" cy="2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38100" bIns="3810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ts val="1400"/>
                </a:spcBef>
                <a:buClrTx/>
                <a:buSzTx/>
                <a:buFontTx/>
                <a:buNone/>
              </a:pPr>
              <a:r>
                <a:rPr lang="en-US" altLang="en-US" sz="3400">
                  <a:solidFill>
                    <a:srgbClr val="FFFFFF"/>
                  </a:solidFill>
                  <a:latin typeface="Calibri Bold" charset="0"/>
                  <a:ea typeface="ＭＳ Ｐゴシック" charset="-128"/>
                  <a:sym typeface="Calibri Bold" charset="0"/>
                </a:rPr>
                <a:t>The area of a rectangle with a whole-number side lengths can by found by multiplying lengths.  </a:t>
              </a:r>
            </a:p>
          </p:txBody>
        </p:sp>
      </p:grpSp>
      <p:sp>
        <p:nvSpPr>
          <p:cNvPr id="314371" name="Rectangle 7"/>
          <p:cNvSpPr>
            <a:spLocks/>
          </p:cNvSpPr>
          <p:nvPr/>
        </p:nvSpPr>
        <p:spPr bwMode="auto">
          <a:xfrm>
            <a:off x="976313" y="660400"/>
            <a:ext cx="65659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25400" tIns="25400" rIns="27374" bIns="2540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6200">
                <a:ea typeface="ＭＳ Ｐゴシック" charset="-128"/>
              </a:rPr>
              <a:t>Building Block- True or False?</a:t>
            </a:r>
          </a:p>
        </p:txBody>
      </p:sp>
      <p:sp>
        <p:nvSpPr>
          <p:cNvPr id="314372" name="AutoShape 8"/>
          <p:cNvSpPr>
            <a:spLocks/>
          </p:cNvSpPr>
          <p:nvPr/>
        </p:nvSpPr>
        <p:spPr bwMode="auto">
          <a:xfrm>
            <a:off x="5205413" y="4660900"/>
            <a:ext cx="1398587" cy="687388"/>
          </a:xfrm>
          <a:prstGeom prst="rightArrow">
            <a:avLst>
              <a:gd name="adj1" fmla="val 50000"/>
              <a:gd name="adj2" fmla="val 24802"/>
            </a:avLst>
          </a:prstGeom>
          <a:solidFill>
            <a:srgbClr val="BBE0E3"/>
          </a:solidFill>
          <a:ln w="25400">
            <a:solidFill>
              <a:srgbClr val="88A3A5"/>
            </a:solidFill>
            <a:round/>
            <a:headEnd/>
            <a:tailEnd/>
          </a:ln>
        </p:spPr>
        <p:txBody>
          <a:bodyPr lIns="0" tIns="0" rIns="0" bIns="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endParaRPr lang="en-US" altLang="en-US" sz="1200">
              <a:solidFill>
                <a:srgbClr val="000000"/>
              </a:solidFill>
              <a:latin typeface="Gill Sans" charset="0"/>
              <a:sym typeface="Gill Sans"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6417" name="Group 3"/>
          <p:cNvGrpSpPr>
            <a:grpSpLocks/>
          </p:cNvGrpSpPr>
          <p:nvPr/>
        </p:nvGrpSpPr>
        <p:grpSpPr bwMode="auto">
          <a:xfrm>
            <a:off x="7366000" y="647700"/>
            <a:ext cx="4876800" cy="7262813"/>
            <a:chOff x="0" y="0"/>
            <a:chExt cx="3072" cy="4575"/>
          </a:xfrm>
        </p:grpSpPr>
        <p:sp>
          <p:nvSpPr>
            <p:cNvPr id="176129" name="Oval 1"/>
            <p:cNvSpPr>
              <a:spLocks/>
            </p:cNvSpPr>
            <p:nvPr/>
          </p:nvSpPr>
          <p:spPr bwMode="auto">
            <a:xfrm>
              <a:off x="0" y="0"/>
              <a:ext cx="3072" cy="4575"/>
            </a:xfrm>
            <a:prstGeom prst="ellipse">
              <a:avLst/>
            </a:prstGeom>
            <a:solidFill>
              <a:srgbClr val="C0504D"/>
            </a:solidFill>
            <a:ln w="38100" cap="flat">
              <a:solidFill>
                <a:srgbClr val="F2F2F2"/>
              </a:solidFill>
              <a:prstDash val="solid"/>
              <a:round/>
              <a:headEnd type="none" w="med" len="med"/>
              <a:tailEnd type="none" w="med" len="med"/>
            </a:ln>
            <a:effectLst>
              <a:outerShdw blurRad="12700" dist="25399" dir="3806218" algn="ctr" rotWithShape="0">
                <a:schemeClr val="bg2">
                  <a:alpha val="50000"/>
                </a:schemeClr>
              </a:outerShdw>
            </a:effectLst>
          </p:spPr>
          <p:txBody>
            <a:bodyPr lIns="0" tIns="0" rIns="0" bIns="0"/>
            <a:lstStyle/>
            <a:p>
              <a:pPr eaLnBrk="1" hangingPunct="1">
                <a:defRPr/>
              </a:pPr>
              <a:endParaRPr lang="en-US">
                <a:ea typeface="ヒラギノ角ゴ ProN W3" charset="0"/>
              </a:endParaRPr>
            </a:p>
          </p:txBody>
        </p:sp>
        <p:sp>
          <p:nvSpPr>
            <p:cNvPr id="316424" name="Rectangle 2"/>
            <p:cNvSpPr>
              <a:spLocks/>
            </p:cNvSpPr>
            <p:nvPr/>
          </p:nvSpPr>
          <p:spPr bwMode="auto">
            <a:xfrm>
              <a:off x="451" y="676"/>
              <a:ext cx="2208" cy="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495300" bIns="3810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3600">
                  <a:solidFill>
                    <a:srgbClr val="FFFFFF"/>
                  </a:solidFill>
                  <a:latin typeface="Calibri Bold" charset="0"/>
                  <a:ea typeface="ＭＳ Ｐゴシック" charset="-128"/>
                  <a:sym typeface="Calibri Bold" charset="0"/>
                </a:rPr>
                <a:t>Big Idea:</a:t>
              </a:r>
              <a:endParaRPr lang="en-US" altLang="en-US" sz="3600">
                <a:solidFill>
                  <a:srgbClr val="FFFFFF"/>
                </a:solidFill>
                <a:latin typeface="Times New Roman Bold" charset="0"/>
                <a:ea typeface="ＭＳ Ｐゴシック" charset="-128"/>
                <a:sym typeface="Times New Roman Bold" charset="0"/>
              </a:endParaRPr>
            </a:p>
            <a:p>
              <a:pPr algn="ctr" eaLnBrk="1" hangingPunct="1">
                <a:spcBef>
                  <a:spcPct val="0"/>
                </a:spcBef>
                <a:buClrTx/>
                <a:buSzTx/>
                <a:buFontTx/>
                <a:buNone/>
              </a:pPr>
              <a:endParaRPr lang="en-US" altLang="en-US" sz="3600">
                <a:solidFill>
                  <a:srgbClr val="FFFFFF"/>
                </a:solidFill>
                <a:latin typeface="Times New Roman Bold" charset="0"/>
                <a:ea typeface="ＭＳ Ｐゴシック" charset="-128"/>
                <a:sym typeface="Times New Roman Bold" charset="0"/>
              </a:endParaRPr>
            </a:p>
            <a:p>
              <a:pPr algn="ctr" eaLnBrk="1" hangingPunct="1">
                <a:spcBef>
                  <a:spcPct val="0"/>
                </a:spcBef>
                <a:buClrTx/>
                <a:buSzTx/>
                <a:buFontTx/>
                <a:buNone/>
              </a:pPr>
              <a:r>
                <a:rPr lang="en-US" altLang="en-US" sz="3600">
                  <a:solidFill>
                    <a:srgbClr val="FFFFFF"/>
                  </a:solidFill>
                  <a:latin typeface="Calibri Bold" charset="0"/>
                  <a:ea typeface="ＭＳ Ｐゴシック" charset="-128"/>
                  <a:sym typeface="Calibri Bold" charset="0"/>
                </a:rPr>
                <a:t>Area is a measurable attribute that is related to both multiplication and addition.</a:t>
              </a:r>
            </a:p>
            <a:p>
              <a:pPr algn="ctr" eaLnBrk="1" hangingPunct="1">
                <a:spcBef>
                  <a:spcPct val="0"/>
                </a:spcBef>
                <a:buClrTx/>
                <a:buSzTx/>
                <a:buFontTx/>
                <a:buNone/>
              </a:pPr>
              <a:endParaRPr lang="en-US" altLang="en-US" sz="3600">
                <a:solidFill>
                  <a:srgbClr val="FFFFFF"/>
                </a:solidFill>
                <a:latin typeface="Calibri Bold" charset="0"/>
                <a:ea typeface="ＭＳ Ｐゴシック" charset="-128"/>
                <a:sym typeface="Calibri Bold" charset="0"/>
              </a:endParaRPr>
            </a:p>
            <a:p>
              <a:pPr algn="ctr" eaLnBrk="1" hangingPunct="1">
                <a:spcBef>
                  <a:spcPct val="0"/>
                </a:spcBef>
                <a:buClrTx/>
                <a:buSzTx/>
                <a:buFontTx/>
                <a:buNone/>
              </a:pPr>
              <a:r>
                <a:rPr lang="en-US" altLang="en-US" sz="3600">
                  <a:solidFill>
                    <a:srgbClr val="FFFFFF"/>
                  </a:solidFill>
                  <a:latin typeface="Calibri Bold" charset="0"/>
                  <a:ea typeface="ＭＳ Ｐゴシック" charset="-128"/>
                  <a:sym typeface="Calibri Bold" charset="0"/>
                </a:rPr>
                <a:t>(3.MD)</a:t>
              </a:r>
            </a:p>
          </p:txBody>
        </p:sp>
      </p:grpSp>
      <p:grpSp>
        <p:nvGrpSpPr>
          <p:cNvPr id="316418" name="Group 6"/>
          <p:cNvGrpSpPr>
            <a:grpSpLocks/>
          </p:cNvGrpSpPr>
          <p:nvPr/>
        </p:nvGrpSpPr>
        <p:grpSpPr bwMode="auto">
          <a:xfrm>
            <a:off x="976313" y="3898900"/>
            <a:ext cx="3251200" cy="3681413"/>
            <a:chOff x="0" y="0"/>
            <a:chExt cx="2048" cy="2319"/>
          </a:xfrm>
        </p:grpSpPr>
        <p:sp>
          <p:nvSpPr>
            <p:cNvPr id="176132" name="AutoShape 4"/>
            <p:cNvSpPr>
              <a:spLocks/>
            </p:cNvSpPr>
            <p:nvPr/>
          </p:nvSpPr>
          <p:spPr bwMode="auto">
            <a:xfrm>
              <a:off x="0" y="0"/>
              <a:ext cx="2048" cy="2319"/>
            </a:xfrm>
            <a:prstGeom prst="roundRect">
              <a:avLst>
                <a:gd name="adj" fmla="val 8227"/>
              </a:avLst>
            </a:prstGeom>
            <a:solidFill>
              <a:srgbClr val="4F81BD"/>
            </a:solidFill>
            <a:ln w="38100" cap="flat">
              <a:solidFill>
                <a:srgbClr val="F2F2F2"/>
              </a:solidFill>
              <a:prstDash val="solid"/>
              <a:round/>
              <a:headEnd type="none" w="med" len="med"/>
              <a:tailEnd type="none" w="med" len="med"/>
            </a:ln>
            <a:effectLst>
              <a:outerShdw blurRad="12700" dist="25399" dir="3806218" algn="ctr" rotWithShape="0">
                <a:srgbClr val="243F60">
                  <a:alpha val="50000"/>
                </a:srgbClr>
              </a:outerShdw>
            </a:effectLst>
          </p:spPr>
          <p:txBody>
            <a:bodyPr lIns="0" tIns="0" rIns="0" bIns="0"/>
            <a:lstStyle/>
            <a:p>
              <a:pPr eaLnBrk="1" hangingPunct="1">
                <a:defRPr/>
              </a:pPr>
              <a:endParaRPr lang="en-US">
                <a:ea typeface="ヒラギノ角ゴ ProN W3" charset="0"/>
              </a:endParaRPr>
            </a:p>
          </p:txBody>
        </p:sp>
        <p:sp>
          <p:nvSpPr>
            <p:cNvPr id="316422" name="Rectangle 5"/>
            <p:cNvSpPr>
              <a:spLocks/>
            </p:cNvSpPr>
            <p:nvPr/>
          </p:nvSpPr>
          <p:spPr bwMode="auto">
            <a:xfrm>
              <a:off x="97" y="100"/>
              <a:ext cx="1872" cy="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38100" bIns="3810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ts val="1400"/>
                </a:spcBef>
                <a:buClrTx/>
                <a:buSzTx/>
                <a:buFontTx/>
                <a:buNone/>
              </a:pPr>
              <a:r>
                <a:rPr lang="en-US" altLang="en-US" sz="3400">
                  <a:solidFill>
                    <a:srgbClr val="FFFFFF"/>
                  </a:solidFill>
                  <a:latin typeface="Calibri Bold" charset="0"/>
                  <a:ea typeface="ＭＳ Ｐゴシック" charset="-128"/>
                  <a:sym typeface="Calibri Bold" charset="0"/>
                </a:rPr>
                <a:t>Rectangles with the same perimeter can have different values.</a:t>
              </a:r>
            </a:p>
          </p:txBody>
        </p:sp>
      </p:grpSp>
      <p:sp>
        <p:nvSpPr>
          <p:cNvPr id="316419" name="Rectangle 7"/>
          <p:cNvSpPr>
            <a:spLocks/>
          </p:cNvSpPr>
          <p:nvPr/>
        </p:nvSpPr>
        <p:spPr bwMode="auto">
          <a:xfrm>
            <a:off x="976313" y="660400"/>
            <a:ext cx="65659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25400" tIns="25400" rIns="27374" bIns="2540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6200">
                <a:ea typeface="ＭＳ Ｐゴシック" charset="-128"/>
              </a:rPr>
              <a:t>Building Block- True or False?</a:t>
            </a:r>
          </a:p>
        </p:txBody>
      </p:sp>
      <p:sp>
        <p:nvSpPr>
          <p:cNvPr id="316420" name="AutoShape 8"/>
          <p:cNvSpPr>
            <a:spLocks/>
          </p:cNvSpPr>
          <p:nvPr/>
        </p:nvSpPr>
        <p:spPr bwMode="auto">
          <a:xfrm>
            <a:off x="5205413" y="4660900"/>
            <a:ext cx="1398587" cy="687388"/>
          </a:xfrm>
          <a:prstGeom prst="rightArrow">
            <a:avLst>
              <a:gd name="adj1" fmla="val 50000"/>
              <a:gd name="adj2" fmla="val 24802"/>
            </a:avLst>
          </a:prstGeom>
          <a:solidFill>
            <a:srgbClr val="BBE0E3"/>
          </a:solidFill>
          <a:ln w="25400">
            <a:solidFill>
              <a:srgbClr val="88A3A5"/>
            </a:solidFill>
            <a:round/>
            <a:headEnd/>
            <a:tailEnd/>
          </a:ln>
        </p:spPr>
        <p:txBody>
          <a:bodyPr lIns="0" tIns="0" rIns="0" bIns="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endParaRPr lang="en-US" altLang="en-US" sz="1200">
              <a:solidFill>
                <a:srgbClr val="000000"/>
              </a:solidFill>
              <a:latin typeface="Gill Sans" charset="0"/>
              <a:sym typeface="Gill Sans"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8465" name="Group 3"/>
          <p:cNvGrpSpPr>
            <a:grpSpLocks/>
          </p:cNvGrpSpPr>
          <p:nvPr/>
        </p:nvGrpSpPr>
        <p:grpSpPr bwMode="auto">
          <a:xfrm>
            <a:off x="7366000" y="647700"/>
            <a:ext cx="4876800" cy="7262813"/>
            <a:chOff x="0" y="0"/>
            <a:chExt cx="3072" cy="4575"/>
          </a:xfrm>
        </p:grpSpPr>
        <p:sp>
          <p:nvSpPr>
            <p:cNvPr id="178177" name="Oval 1"/>
            <p:cNvSpPr>
              <a:spLocks/>
            </p:cNvSpPr>
            <p:nvPr/>
          </p:nvSpPr>
          <p:spPr bwMode="auto">
            <a:xfrm>
              <a:off x="0" y="0"/>
              <a:ext cx="3072" cy="4575"/>
            </a:xfrm>
            <a:prstGeom prst="ellipse">
              <a:avLst/>
            </a:prstGeom>
            <a:solidFill>
              <a:srgbClr val="C0504D"/>
            </a:solidFill>
            <a:ln w="38100" cap="flat">
              <a:solidFill>
                <a:srgbClr val="F2F2F2"/>
              </a:solidFill>
              <a:prstDash val="solid"/>
              <a:round/>
              <a:headEnd type="none" w="med" len="med"/>
              <a:tailEnd type="none" w="med" len="med"/>
            </a:ln>
            <a:effectLst>
              <a:outerShdw blurRad="12700" dist="25399" dir="3806218" algn="ctr" rotWithShape="0">
                <a:schemeClr val="bg2">
                  <a:alpha val="50000"/>
                </a:schemeClr>
              </a:outerShdw>
            </a:effectLst>
          </p:spPr>
          <p:txBody>
            <a:bodyPr lIns="0" tIns="0" rIns="0" bIns="0"/>
            <a:lstStyle/>
            <a:p>
              <a:pPr eaLnBrk="1" hangingPunct="1">
                <a:defRPr/>
              </a:pPr>
              <a:endParaRPr lang="en-US">
                <a:ea typeface="ヒラギノ角ゴ ProN W3" charset="0"/>
              </a:endParaRPr>
            </a:p>
          </p:txBody>
        </p:sp>
        <p:sp>
          <p:nvSpPr>
            <p:cNvPr id="318472" name="Rectangle 2"/>
            <p:cNvSpPr>
              <a:spLocks/>
            </p:cNvSpPr>
            <p:nvPr/>
          </p:nvSpPr>
          <p:spPr bwMode="auto">
            <a:xfrm>
              <a:off x="451" y="676"/>
              <a:ext cx="2208" cy="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495300" bIns="3810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3600">
                  <a:solidFill>
                    <a:srgbClr val="FFFFFF"/>
                  </a:solidFill>
                  <a:latin typeface="Calibri Bold" charset="0"/>
                  <a:ea typeface="ＭＳ Ｐゴシック" charset="-128"/>
                  <a:sym typeface="Calibri Bold" charset="0"/>
                </a:rPr>
                <a:t>Big Idea:</a:t>
              </a:r>
              <a:endParaRPr lang="en-US" altLang="en-US" sz="3600">
                <a:solidFill>
                  <a:srgbClr val="FFFFFF"/>
                </a:solidFill>
                <a:latin typeface="Times New Roman Bold" charset="0"/>
                <a:ea typeface="ＭＳ Ｐゴシック" charset="-128"/>
                <a:sym typeface="Times New Roman Bold" charset="0"/>
              </a:endParaRPr>
            </a:p>
            <a:p>
              <a:pPr algn="ctr" eaLnBrk="1" hangingPunct="1">
                <a:spcBef>
                  <a:spcPct val="0"/>
                </a:spcBef>
                <a:buClrTx/>
                <a:buSzTx/>
                <a:buFontTx/>
                <a:buNone/>
              </a:pPr>
              <a:endParaRPr lang="en-US" altLang="en-US" sz="3600">
                <a:solidFill>
                  <a:srgbClr val="FFFFFF"/>
                </a:solidFill>
                <a:latin typeface="Times New Roman Bold" charset="0"/>
                <a:ea typeface="ＭＳ Ｐゴシック" charset="-128"/>
                <a:sym typeface="Times New Roman Bold" charset="0"/>
              </a:endParaRPr>
            </a:p>
            <a:p>
              <a:pPr algn="ctr" eaLnBrk="1" hangingPunct="1">
                <a:spcBef>
                  <a:spcPct val="0"/>
                </a:spcBef>
                <a:buClrTx/>
                <a:buSzTx/>
                <a:buFontTx/>
                <a:buNone/>
              </a:pPr>
              <a:r>
                <a:rPr lang="en-US" altLang="en-US" sz="3600">
                  <a:solidFill>
                    <a:srgbClr val="FFFFFF"/>
                  </a:solidFill>
                  <a:latin typeface="Calibri Bold" charset="0"/>
                  <a:ea typeface="ＭＳ Ｐゴシック" charset="-128"/>
                  <a:sym typeface="Calibri Bold" charset="0"/>
                </a:rPr>
                <a:t>Area is a measurable attribute that is related to both multiplication and addition.</a:t>
              </a:r>
            </a:p>
            <a:p>
              <a:pPr algn="ctr" eaLnBrk="1" hangingPunct="1">
                <a:spcBef>
                  <a:spcPct val="0"/>
                </a:spcBef>
                <a:buClrTx/>
                <a:buSzTx/>
                <a:buFontTx/>
                <a:buNone/>
              </a:pPr>
              <a:endParaRPr lang="en-US" altLang="en-US" sz="3600">
                <a:solidFill>
                  <a:srgbClr val="FFFFFF"/>
                </a:solidFill>
                <a:latin typeface="Calibri Bold" charset="0"/>
                <a:ea typeface="ＭＳ Ｐゴシック" charset="-128"/>
                <a:sym typeface="Calibri Bold" charset="0"/>
              </a:endParaRPr>
            </a:p>
            <a:p>
              <a:pPr algn="ctr" eaLnBrk="1" hangingPunct="1">
                <a:spcBef>
                  <a:spcPct val="0"/>
                </a:spcBef>
                <a:buClrTx/>
                <a:buSzTx/>
                <a:buFontTx/>
                <a:buNone/>
              </a:pPr>
              <a:r>
                <a:rPr lang="en-US" altLang="en-US" sz="3600">
                  <a:solidFill>
                    <a:srgbClr val="FFFFFF"/>
                  </a:solidFill>
                  <a:latin typeface="Calibri Bold" charset="0"/>
                  <a:ea typeface="ＭＳ Ｐゴシック" charset="-128"/>
                  <a:sym typeface="Calibri Bold" charset="0"/>
                </a:rPr>
                <a:t>(3.MD)</a:t>
              </a:r>
            </a:p>
          </p:txBody>
        </p:sp>
      </p:grpSp>
      <p:grpSp>
        <p:nvGrpSpPr>
          <p:cNvPr id="318466" name="Group 6"/>
          <p:cNvGrpSpPr>
            <a:grpSpLocks/>
          </p:cNvGrpSpPr>
          <p:nvPr/>
        </p:nvGrpSpPr>
        <p:grpSpPr bwMode="auto">
          <a:xfrm>
            <a:off x="976313" y="3784600"/>
            <a:ext cx="3251200" cy="2159000"/>
            <a:chOff x="0" y="0"/>
            <a:chExt cx="2048" cy="1359"/>
          </a:xfrm>
        </p:grpSpPr>
        <p:sp>
          <p:nvSpPr>
            <p:cNvPr id="178180" name="AutoShape 4"/>
            <p:cNvSpPr>
              <a:spLocks/>
            </p:cNvSpPr>
            <p:nvPr/>
          </p:nvSpPr>
          <p:spPr bwMode="auto">
            <a:xfrm>
              <a:off x="0" y="0"/>
              <a:ext cx="2048" cy="1359"/>
            </a:xfrm>
            <a:prstGeom prst="roundRect">
              <a:avLst>
                <a:gd name="adj" fmla="val 12394"/>
              </a:avLst>
            </a:prstGeom>
            <a:solidFill>
              <a:srgbClr val="4F81BD"/>
            </a:solidFill>
            <a:ln w="38100" cap="flat">
              <a:solidFill>
                <a:srgbClr val="F2F2F2"/>
              </a:solidFill>
              <a:prstDash val="solid"/>
              <a:round/>
              <a:headEnd type="none" w="med" len="med"/>
              <a:tailEnd type="none" w="med" len="med"/>
            </a:ln>
            <a:effectLst>
              <a:outerShdw blurRad="12700" dist="25399" dir="3806218" algn="ctr" rotWithShape="0">
                <a:srgbClr val="243F60">
                  <a:alpha val="50000"/>
                </a:srgbClr>
              </a:outerShdw>
            </a:effectLst>
          </p:spPr>
          <p:txBody>
            <a:bodyPr lIns="0" tIns="0" rIns="0" bIns="0"/>
            <a:lstStyle/>
            <a:p>
              <a:pPr eaLnBrk="1" hangingPunct="1">
                <a:defRPr/>
              </a:pPr>
              <a:endParaRPr lang="en-US">
                <a:ea typeface="ヒラギノ角ゴ ProN W3" charset="0"/>
              </a:endParaRPr>
            </a:p>
          </p:txBody>
        </p:sp>
        <p:sp>
          <p:nvSpPr>
            <p:cNvPr id="318470" name="Rectangle 5"/>
            <p:cNvSpPr>
              <a:spLocks/>
            </p:cNvSpPr>
            <p:nvPr/>
          </p:nvSpPr>
          <p:spPr bwMode="auto">
            <a:xfrm>
              <a:off x="97" y="58"/>
              <a:ext cx="1872" cy="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38100" bIns="3810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ts val="1400"/>
                </a:spcBef>
                <a:buClrTx/>
                <a:buSzTx/>
                <a:buFontTx/>
                <a:buNone/>
              </a:pPr>
              <a:r>
                <a:rPr lang="en-US" altLang="en-US" sz="3400">
                  <a:solidFill>
                    <a:srgbClr val="FFFFFF"/>
                  </a:solidFill>
                  <a:latin typeface="Calibri Bold" charset="0"/>
                  <a:ea typeface="ＭＳ Ｐゴシック" charset="-128"/>
                  <a:sym typeface="Calibri Bold" charset="0"/>
                </a:rPr>
                <a:t>Division is an unknown factor problem. </a:t>
              </a:r>
            </a:p>
          </p:txBody>
        </p:sp>
      </p:grpSp>
      <p:sp>
        <p:nvSpPr>
          <p:cNvPr id="318467" name="Rectangle 7"/>
          <p:cNvSpPr>
            <a:spLocks/>
          </p:cNvSpPr>
          <p:nvPr/>
        </p:nvSpPr>
        <p:spPr bwMode="auto">
          <a:xfrm>
            <a:off x="976313" y="660400"/>
            <a:ext cx="65659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25400" tIns="25400" rIns="27374" bIns="2540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6200">
                <a:ea typeface="ＭＳ Ｐゴシック" charset="-128"/>
              </a:rPr>
              <a:t>Building Block- True or False?</a:t>
            </a:r>
          </a:p>
        </p:txBody>
      </p:sp>
      <p:sp>
        <p:nvSpPr>
          <p:cNvPr id="318468" name="AutoShape 8"/>
          <p:cNvSpPr>
            <a:spLocks/>
          </p:cNvSpPr>
          <p:nvPr/>
        </p:nvSpPr>
        <p:spPr bwMode="auto">
          <a:xfrm>
            <a:off x="5205413" y="4660900"/>
            <a:ext cx="1398587" cy="687388"/>
          </a:xfrm>
          <a:prstGeom prst="rightArrow">
            <a:avLst>
              <a:gd name="adj1" fmla="val 50000"/>
              <a:gd name="adj2" fmla="val 24802"/>
            </a:avLst>
          </a:prstGeom>
          <a:solidFill>
            <a:srgbClr val="BBE0E3"/>
          </a:solidFill>
          <a:ln w="25400">
            <a:solidFill>
              <a:srgbClr val="88A3A5"/>
            </a:solidFill>
            <a:round/>
            <a:headEnd/>
            <a:tailEnd/>
          </a:ln>
        </p:spPr>
        <p:txBody>
          <a:bodyPr lIns="0" tIns="0" rIns="0" bIns="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endParaRPr lang="en-US" altLang="en-US" sz="1200">
              <a:solidFill>
                <a:srgbClr val="000000"/>
              </a:solidFill>
              <a:latin typeface="Gill Sans" charset="0"/>
              <a:sym typeface="Gill Sans"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0513" name="Group 3"/>
          <p:cNvGrpSpPr>
            <a:grpSpLocks/>
          </p:cNvGrpSpPr>
          <p:nvPr/>
        </p:nvGrpSpPr>
        <p:grpSpPr bwMode="auto">
          <a:xfrm>
            <a:off x="7366000" y="647700"/>
            <a:ext cx="4876800" cy="7262813"/>
            <a:chOff x="0" y="0"/>
            <a:chExt cx="3072" cy="4575"/>
          </a:xfrm>
        </p:grpSpPr>
        <p:sp>
          <p:nvSpPr>
            <p:cNvPr id="180225" name="Oval 1"/>
            <p:cNvSpPr>
              <a:spLocks/>
            </p:cNvSpPr>
            <p:nvPr/>
          </p:nvSpPr>
          <p:spPr bwMode="auto">
            <a:xfrm>
              <a:off x="0" y="0"/>
              <a:ext cx="3072" cy="4575"/>
            </a:xfrm>
            <a:prstGeom prst="ellipse">
              <a:avLst/>
            </a:prstGeom>
            <a:solidFill>
              <a:srgbClr val="C0504D"/>
            </a:solidFill>
            <a:ln w="38100" cap="flat">
              <a:solidFill>
                <a:srgbClr val="F2F2F2"/>
              </a:solidFill>
              <a:prstDash val="solid"/>
              <a:round/>
              <a:headEnd type="none" w="med" len="med"/>
              <a:tailEnd type="none" w="med" len="med"/>
            </a:ln>
            <a:effectLst>
              <a:outerShdw blurRad="12700" dist="25399" dir="3806218" algn="ctr" rotWithShape="0">
                <a:schemeClr val="bg2">
                  <a:alpha val="50000"/>
                </a:schemeClr>
              </a:outerShdw>
            </a:effectLst>
          </p:spPr>
          <p:txBody>
            <a:bodyPr lIns="0" tIns="0" rIns="0" bIns="0"/>
            <a:lstStyle/>
            <a:p>
              <a:pPr eaLnBrk="1" hangingPunct="1">
                <a:defRPr/>
              </a:pPr>
              <a:endParaRPr lang="en-US">
                <a:ea typeface="ヒラギノ角ゴ ProN W3" charset="0"/>
              </a:endParaRPr>
            </a:p>
          </p:txBody>
        </p:sp>
        <p:sp>
          <p:nvSpPr>
            <p:cNvPr id="320520" name="Rectangle 2"/>
            <p:cNvSpPr>
              <a:spLocks/>
            </p:cNvSpPr>
            <p:nvPr/>
          </p:nvSpPr>
          <p:spPr bwMode="auto">
            <a:xfrm>
              <a:off x="451" y="676"/>
              <a:ext cx="2208" cy="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495300" bIns="3810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3600">
                  <a:solidFill>
                    <a:srgbClr val="FFFFFF"/>
                  </a:solidFill>
                  <a:latin typeface="Calibri Bold" charset="0"/>
                  <a:ea typeface="ＭＳ Ｐゴシック" charset="-128"/>
                  <a:sym typeface="Calibri Bold" charset="0"/>
                </a:rPr>
                <a:t>Big Idea:</a:t>
              </a:r>
              <a:endParaRPr lang="en-US" altLang="en-US" sz="3600">
                <a:solidFill>
                  <a:srgbClr val="FFFFFF"/>
                </a:solidFill>
                <a:latin typeface="Times New Roman Bold" charset="0"/>
                <a:ea typeface="ＭＳ Ｐゴシック" charset="-128"/>
                <a:sym typeface="Times New Roman Bold" charset="0"/>
              </a:endParaRPr>
            </a:p>
            <a:p>
              <a:pPr algn="ctr" eaLnBrk="1" hangingPunct="1">
                <a:spcBef>
                  <a:spcPct val="0"/>
                </a:spcBef>
                <a:buClrTx/>
                <a:buSzTx/>
                <a:buFontTx/>
                <a:buNone/>
              </a:pPr>
              <a:endParaRPr lang="en-US" altLang="en-US" sz="3600">
                <a:solidFill>
                  <a:srgbClr val="FFFFFF"/>
                </a:solidFill>
                <a:latin typeface="Times New Roman Bold" charset="0"/>
                <a:ea typeface="ＭＳ Ｐゴシック" charset="-128"/>
                <a:sym typeface="Times New Roman Bold" charset="0"/>
              </a:endParaRPr>
            </a:p>
            <a:p>
              <a:pPr algn="ctr" eaLnBrk="1" hangingPunct="1">
                <a:spcBef>
                  <a:spcPct val="0"/>
                </a:spcBef>
                <a:buClrTx/>
                <a:buSzTx/>
                <a:buFontTx/>
                <a:buNone/>
              </a:pPr>
              <a:r>
                <a:rPr lang="en-US" altLang="en-US" sz="3600">
                  <a:solidFill>
                    <a:srgbClr val="FFFFFF"/>
                  </a:solidFill>
                  <a:latin typeface="Calibri Bold" charset="0"/>
                  <a:ea typeface="ＭＳ Ｐゴシック" charset="-128"/>
                  <a:sym typeface="Calibri Bold" charset="0"/>
                </a:rPr>
                <a:t>Area is a measurable attribute that is related to both multiplication and addition.</a:t>
              </a:r>
            </a:p>
            <a:p>
              <a:pPr algn="ctr" eaLnBrk="1" hangingPunct="1">
                <a:spcBef>
                  <a:spcPct val="0"/>
                </a:spcBef>
                <a:buClrTx/>
                <a:buSzTx/>
                <a:buFontTx/>
                <a:buNone/>
              </a:pPr>
              <a:endParaRPr lang="en-US" altLang="en-US" sz="3600">
                <a:solidFill>
                  <a:srgbClr val="FFFFFF"/>
                </a:solidFill>
                <a:latin typeface="Calibri Bold" charset="0"/>
                <a:ea typeface="ＭＳ Ｐゴシック" charset="-128"/>
                <a:sym typeface="Calibri Bold" charset="0"/>
              </a:endParaRPr>
            </a:p>
            <a:p>
              <a:pPr algn="ctr" eaLnBrk="1" hangingPunct="1">
                <a:spcBef>
                  <a:spcPct val="0"/>
                </a:spcBef>
                <a:buClrTx/>
                <a:buSzTx/>
                <a:buFontTx/>
                <a:buNone/>
              </a:pPr>
              <a:r>
                <a:rPr lang="en-US" altLang="en-US" sz="3600">
                  <a:solidFill>
                    <a:srgbClr val="FFFFFF"/>
                  </a:solidFill>
                  <a:latin typeface="Calibri Bold" charset="0"/>
                  <a:ea typeface="ＭＳ Ｐゴシック" charset="-128"/>
                  <a:sym typeface="Calibri Bold" charset="0"/>
                </a:rPr>
                <a:t>(3.MD)</a:t>
              </a:r>
            </a:p>
          </p:txBody>
        </p:sp>
      </p:grpSp>
      <p:grpSp>
        <p:nvGrpSpPr>
          <p:cNvPr id="320514" name="Group 6"/>
          <p:cNvGrpSpPr>
            <a:grpSpLocks/>
          </p:cNvGrpSpPr>
          <p:nvPr/>
        </p:nvGrpSpPr>
        <p:grpSpPr bwMode="auto">
          <a:xfrm>
            <a:off x="976313" y="3898900"/>
            <a:ext cx="3251200" cy="3681413"/>
            <a:chOff x="0" y="0"/>
            <a:chExt cx="2048" cy="2319"/>
          </a:xfrm>
        </p:grpSpPr>
        <p:sp>
          <p:nvSpPr>
            <p:cNvPr id="180228" name="AutoShape 4"/>
            <p:cNvSpPr>
              <a:spLocks/>
            </p:cNvSpPr>
            <p:nvPr/>
          </p:nvSpPr>
          <p:spPr bwMode="auto">
            <a:xfrm>
              <a:off x="0" y="0"/>
              <a:ext cx="2048" cy="2319"/>
            </a:xfrm>
            <a:prstGeom prst="roundRect">
              <a:avLst>
                <a:gd name="adj" fmla="val 8227"/>
              </a:avLst>
            </a:prstGeom>
            <a:solidFill>
              <a:srgbClr val="4F81BD"/>
            </a:solidFill>
            <a:ln w="38100" cap="flat">
              <a:solidFill>
                <a:srgbClr val="F2F2F2"/>
              </a:solidFill>
              <a:prstDash val="solid"/>
              <a:round/>
              <a:headEnd type="none" w="med" len="med"/>
              <a:tailEnd type="none" w="med" len="med"/>
            </a:ln>
            <a:effectLst>
              <a:outerShdw blurRad="12700" dist="25399" dir="3806218" algn="ctr" rotWithShape="0">
                <a:srgbClr val="243F60">
                  <a:alpha val="50000"/>
                </a:srgbClr>
              </a:outerShdw>
            </a:effectLst>
          </p:spPr>
          <p:txBody>
            <a:bodyPr lIns="0" tIns="0" rIns="0" bIns="0"/>
            <a:lstStyle/>
            <a:p>
              <a:pPr eaLnBrk="1" hangingPunct="1">
                <a:defRPr/>
              </a:pPr>
              <a:endParaRPr lang="en-US">
                <a:ea typeface="ヒラギノ角ゴ ProN W3" charset="0"/>
              </a:endParaRPr>
            </a:p>
          </p:txBody>
        </p:sp>
        <p:sp>
          <p:nvSpPr>
            <p:cNvPr id="320518" name="Rectangle 5"/>
            <p:cNvSpPr>
              <a:spLocks/>
            </p:cNvSpPr>
            <p:nvPr/>
          </p:nvSpPr>
          <p:spPr bwMode="auto">
            <a:xfrm>
              <a:off x="97" y="100"/>
              <a:ext cx="1872" cy="2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38100" tIns="38100" rIns="38100" bIns="3810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ts val="1400"/>
                </a:spcBef>
                <a:buClrTx/>
                <a:buSzTx/>
                <a:buFontTx/>
                <a:buNone/>
              </a:pPr>
              <a:r>
                <a:rPr lang="en-US" altLang="en-US" sz="3400">
                  <a:solidFill>
                    <a:srgbClr val="FFFFFF"/>
                  </a:solidFill>
                  <a:latin typeface="Calibri Bold" charset="0"/>
                  <a:ea typeface="ＭＳ Ｐゴシック" charset="-128"/>
                  <a:sym typeface="Calibri Bold" charset="0"/>
                </a:rPr>
                <a:t>Area is the amount of two-dimensional space in a bounded region. </a:t>
              </a:r>
            </a:p>
          </p:txBody>
        </p:sp>
      </p:grpSp>
      <p:sp>
        <p:nvSpPr>
          <p:cNvPr id="320515" name="Rectangle 7"/>
          <p:cNvSpPr>
            <a:spLocks/>
          </p:cNvSpPr>
          <p:nvPr/>
        </p:nvSpPr>
        <p:spPr bwMode="auto">
          <a:xfrm>
            <a:off x="976313" y="660400"/>
            <a:ext cx="65659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25400" tIns="25400" rIns="27374" bIns="2540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6200">
                <a:ea typeface="ＭＳ Ｐゴシック" charset="-128"/>
              </a:rPr>
              <a:t>Building Block- True or False?</a:t>
            </a:r>
          </a:p>
        </p:txBody>
      </p:sp>
      <p:sp>
        <p:nvSpPr>
          <p:cNvPr id="320516" name="AutoShape 8"/>
          <p:cNvSpPr>
            <a:spLocks/>
          </p:cNvSpPr>
          <p:nvPr/>
        </p:nvSpPr>
        <p:spPr bwMode="auto">
          <a:xfrm>
            <a:off x="5205413" y="4660900"/>
            <a:ext cx="1398587" cy="687388"/>
          </a:xfrm>
          <a:prstGeom prst="rightArrow">
            <a:avLst>
              <a:gd name="adj1" fmla="val 50000"/>
              <a:gd name="adj2" fmla="val 24802"/>
            </a:avLst>
          </a:prstGeom>
          <a:solidFill>
            <a:srgbClr val="BBE0E3"/>
          </a:solidFill>
          <a:ln w="25400">
            <a:solidFill>
              <a:srgbClr val="88A3A5"/>
            </a:solidFill>
            <a:round/>
            <a:headEnd/>
            <a:tailEnd/>
          </a:ln>
        </p:spPr>
        <p:txBody>
          <a:bodyPr lIns="0" tIns="0" rIns="0" bIns="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endParaRPr lang="en-US" altLang="en-US" sz="1200">
              <a:solidFill>
                <a:srgbClr val="000000"/>
              </a:solidFill>
              <a:latin typeface="Gill Sans" charset="0"/>
              <a:sym typeface="Gill Sans"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Rectangle 2"/>
          <p:cNvSpPr>
            <a:spLocks noGrp="1" noChangeArrowheads="1"/>
          </p:cNvSpPr>
          <p:nvPr>
            <p:ph type="title"/>
          </p:nvPr>
        </p:nvSpPr>
        <p:spPr>
          <a:xfrm>
            <a:off x="406400" y="228600"/>
            <a:ext cx="11707813" cy="2387600"/>
          </a:xfrm>
        </p:spPr>
        <p:txBody>
          <a:bodyPr rIns="64797"/>
          <a:lstStyle/>
          <a:p>
            <a:pPr marL="57150" eaLnBrk="1" hangingPunct="1"/>
            <a:r>
              <a:rPr lang="en-US" altLang="en-US"/>
              <a:t>Step 3: Determine how to measure the building block</a:t>
            </a:r>
          </a:p>
        </p:txBody>
      </p:sp>
      <p:pic>
        <p:nvPicPr>
          <p:cNvPr id="322562"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42816" y="2616200"/>
            <a:ext cx="8598694" cy="613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88257" y="9220200"/>
            <a:ext cx="11707812" cy="276999"/>
          </a:xfrm>
          <a:prstGeom prst="rect">
            <a:avLst/>
          </a:prstGeom>
          <a:noFill/>
        </p:spPr>
        <p:txBody>
          <a:bodyPr wrap="square">
            <a:spAutoFit/>
          </a:bodyPr>
          <a:lstStyle/>
          <a:p>
            <a:pPr algn="ctr" eaLnBrk="1" hangingPunct="1">
              <a:defRPr/>
            </a:pPr>
            <a:r>
              <a:rPr lang="en-US" dirty="0">
                <a:latin typeface="+mj-lt"/>
              </a:rPr>
              <a:t>Measuring Time/ Louise </a:t>
            </a:r>
            <a:r>
              <a:rPr lang="en-US" dirty="0" err="1">
                <a:latin typeface="+mj-lt"/>
              </a:rPr>
              <a:t>Docker</a:t>
            </a:r>
            <a:r>
              <a:rPr lang="en-US" dirty="0">
                <a:latin typeface="+mj-lt"/>
              </a:rPr>
              <a:t> </a:t>
            </a:r>
            <a:r>
              <a:rPr lang="en-US" dirty="0">
                <a:latin typeface="+mj-lt"/>
                <a:hlinkClick r:id="rId4"/>
              </a:rPr>
              <a:t>https://www.flickr.com/people/14516334@N00/</a:t>
            </a:r>
            <a:r>
              <a:rPr lang="en-US" dirty="0">
                <a:latin typeface="+mj-lt"/>
              </a:rPr>
              <a:t> </a:t>
            </a:r>
            <a:r>
              <a:rPr lang="en-US" dirty="0" smtClean="0">
                <a:latin typeface="+mj-lt"/>
              </a:rPr>
              <a:t> 11/2/2008 </a:t>
            </a:r>
            <a:r>
              <a:rPr lang="en-US" dirty="0">
                <a:latin typeface="+mj-lt"/>
              </a:rPr>
              <a:t>Photo Credit https://</a:t>
            </a:r>
            <a:r>
              <a:rPr lang="en-US" dirty="0" err="1">
                <a:latin typeface="+mj-lt"/>
              </a:rPr>
              <a:t>commons.wikimedia.org</a:t>
            </a:r>
            <a:r>
              <a:rPr lang="en-US" dirty="0">
                <a:latin typeface="+mj-lt"/>
              </a:rPr>
              <a:t>/wiki/</a:t>
            </a:r>
            <a:r>
              <a:rPr lang="en-US" dirty="0" err="1">
                <a:latin typeface="+mj-lt"/>
              </a:rPr>
              <a:t>File:TapeMeasure.jpg</a:t>
            </a:r>
            <a:endParaRPr lang="en-US" dirty="0">
              <a:latin typeface="+mj-lt"/>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Rectangle 2"/>
          <p:cNvSpPr>
            <a:spLocks/>
          </p:cNvSpPr>
          <p:nvPr/>
        </p:nvSpPr>
        <p:spPr bwMode="auto">
          <a:xfrm>
            <a:off x="5422900" y="1841500"/>
            <a:ext cx="2298700" cy="7580313"/>
          </a:xfrm>
          <a:prstGeom prst="rect">
            <a:avLst/>
          </a:prstGeom>
          <a:solidFill>
            <a:srgbClr val="FFFFFF"/>
          </a:solidFill>
          <a:ln>
            <a:noFill/>
          </a:ln>
          <a:extLst>
            <a:ext uri="{91240B29-F687-4F45-9708-019B960494DF}">
              <a14:hiddenLine xmlns:a14="http://schemas.microsoft.com/office/drawing/2010/main" w="25400">
                <a:solidFill>
                  <a:schemeClr val="tx1"/>
                </a:solidFill>
                <a:round/>
                <a:headEnd/>
                <a:tailEnd/>
              </a14:hiddenLine>
            </a:ext>
          </a:extLst>
        </p:spPr>
        <p:txBody>
          <a:bodyPr lIns="0" tIns="0" rIns="0" bIns="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endParaRPr lang="en-US" altLang="en-US" sz="1200">
              <a:solidFill>
                <a:srgbClr val="000000"/>
              </a:solidFill>
              <a:latin typeface="Gill Sans" charset="0"/>
              <a:sym typeface="Gill Sans" charset="0"/>
            </a:endParaRPr>
          </a:p>
        </p:txBody>
      </p:sp>
      <p:sp>
        <p:nvSpPr>
          <p:cNvPr id="324610" name="Rectangle 3"/>
          <p:cNvSpPr>
            <a:spLocks noGrp="1" noChangeArrowheads="1"/>
          </p:cNvSpPr>
          <p:nvPr>
            <p:ph type="title"/>
          </p:nvPr>
        </p:nvSpPr>
        <p:spPr>
          <a:xfrm>
            <a:off x="635000" y="204788"/>
            <a:ext cx="5524500" cy="1652587"/>
          </a:xfrm>
        </p:spPr>
        <p:txBody>
          <a:bodyPr rIns="64797"/>
          <a:lstStyle/>
          <a:p>
            <a:pPr marL="57150" eaLnBrk="1" hangingPunct="1"/>
            <a:r>
              <a:rPr lang="en-US" altLang="en-US" sz="7400"/>
              <a:t>Key Idea!</a:t>
            </a:r>
          </a:p>
        </p:txBody>
      </p:sp>
      <p:sp>
        <p:nvSpPr>
          <p:cNvPr id="324611" name="Rectangle 4"/>
          <p:cNvSpPr>
            <a:spLocks noGrp="1" noChangeArrowheads="1"/>
          </p:cNvSpPr>
          <p:nvPr>
            <p:ph type="body" idx="1"/>
          </p:nvPr>
        </p:nvSpPr>
        <p:spPr>
          <a:xfrm>
            <a:off x="5853113" y="1841500"/>
            <a:ext cx="6618287" cy="6832600"/>
          </a:xfrm>
        </p:spPr>
        <p:txBody>
          <a:bodyPr rIns="64797"/>
          <a:lstStyle/>
          <a:p>
            <a:pPr marL="252413" indent="-212725" eaLnBrk="1" hangingPunct="1"/>
            <a:r>
              <a:rPr lang="en-US" altLang="en-US" dirty="0"/>
              <a:t>Keep a learning progression sufficiently lean so that it is likely to be used. The only building blocks to include are those for which you plan to collect assessment evidence. –</a:t>
            </a:r>
            <a:r>
              <a:rPr lang="en-US" altLang="en-US" dirty="0" err="1">
                <a:latin typeface="Calibri Italic" charset="0"/>
                <a:sym typeface="Calibri Italic" charset="0"/>
              </a:rPr>
              <a:t>Popham</a:t>
            </a:r>
            <a:r>
              <a:rPr lang="en-US" altLang="en-US" dirty="0">
                <a:latin typeface="Calibri Italic" charset="0"/>
                <a:sym typeface="Calibri Italic" charset="0"/>
              </a:rPr>
              <a:t> </a:t>
            </a:r>
          </a:p>
        </p:txBody>
      </p:sp>
      <p:sp>
        <p:nvSpPr>
          <p:cNvPr id="324612" name="Rectangle 5"/>
          <p:cNvSpPr>
            <a:spLocks/>
          </p:cNvSpPr>
          <p:nvPr/>
        </p:nvSpPr>
        <p:spPr bwMode="auto">
          <a:xfrm>
            <a:off x="4011613" y="8674100"/>
            <a:ext cx="1422400" cy="647700"/>
          </a:xfrm>
          <a:prstGeom prst="rect">
            <a:avLst/>
          </a:prstGeom>
          <a:solidFill>
            <a:srgbClr val="FFFFFF"/>
          </a:solidFill>
          <a:ln>
            <a:noFill/>
          </a:ln>
          <a:extLst>
            <a:ext uri="{91240B29-F687-4F45-9708-019B960494DF}">
              <a14:hiddenLine xmlns:a14="http://schemas.microsoft.com/office/drawing/2010/main" w="25400">
                <a:solidFill>
                  <a:schemeClr val="tx1"/>
                </a:solidFill>
                <a:round/>
                <a:headEnd/>
                <a:tailEnd/>
              </a14:hiddenLine>
            </a:ext>
          </a:extLst>
        </p:spPr>
        <p:txBody>
          <a:bodyPr lIns="0" tIns="0" rIns="0" bIns="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endParaRPr lang="en-US" altLang="en-US" sz="1200">
              <a:solidFill>
                <a:srgbClr val="000000"/>
              </a:solidFill>
              <a:latin typeface="Gill Sans" charset="0"/>
              <a:sym typeface="Gill Sans" charset="0"/>
            </a:endParaRPr>
          </a:p>
        </p:txBody>
      </p:sp>
      <p:pic>
        <p:nvPicPr>
          <p:cNvPr id="32461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5750" y="1662113"/>
            <a:ext cx="7391400" cy="739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2"/>
          <p:cNvSpPr txBox="1">
            <a:spLocks noChangeArrowheads="1"/>
          </p:cNvSpPr>
          <p:nvPr/>
        </p:nvSpPr>
        <p:spPr bwMode="auto">
          <a:xfrm>
            <a:off x="635000" y="9144814"/>
            <a:ext cx="11836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algn="ctr" eaLnBrk="1" hangingPunct="1"/>
            <a:r>
              <a:rPr lang="en-US" altLang="en-US" dirty="0" err="1">
                <a:latin typeface="+mn-lt"/>
              </a:rPr>
              <a:t>Lightbulb</a:t>
            </a:r>
            <a:r>
              <a:rPr lang="en-US" altLang="en-US" dirty="0">
                <a:latin typeface="+mn-lt"/>
              </a:rPr>
              <a:t>/ Jacob </a:t>
            </a:r>
            <a:r>
              <a:rPr lang="en-US" altLang="en-US" dirty="0" err="1">
                <a:latin typeface="+mn-lt"/>
              </a:rPr>
              <a:t>Hnri</a:t>
            </a:r>
            <a:r>
              <a:rPr lang="en-US" altLang="en-US" dirty="0">
                <a:latin typeface="+mn-lt"/>
              </a:rPr>
              <a:t> </a:t>
            </a:r>
            <a:r>
              <a:rPr lang="en-US" altLang="en-US" dirty="0">
                <a:latin typeface="+mn-lt"/>
                <a:hlinkClick r:id="rId4"/>
              </a:rPr>
              <a:t>https://</a:t>
            </a:r>
            <a:r>
              <a:rPr lang="en-US" altLang="en-US" dirty="0" smtClean="0">
                <a:latin typeface="+mn-lt"/>
                <a:hlinkClick r:id="rId4"/>
              </a:rPr>
              <a:t>commons.wikimedia.org/wiki/User:Jacob_Hnri_6/</a:t>
            </a:r>
            <a:r>
              <a:rPr lang="en-US" altLang="en-US" dirty="0">
                <a:latin typeface="+mn-lt"/>
              </a:rPr>
              <a:t> </a:t>
            </a:r>
            <a:r>
              <a:rPr lang="en-US" altLang="en-US" dirty="0" smtClean="0">
                <a:latin typeface="+mn-lt"/>
              </a:rPr>
              <a:t>11/27/2010 </a:t>
            </a:r>
            <a:r>
              <a:rPr lang="en-US" altLang="en-US" dirty="0">
                <a:latin typeface="+mn-lt"/>
              </a:rPr>
              <a:t>Photo Credit https://</a:t>
            </a:r>
            <a:r>
              <a:rPr lang="en-US" altLang="en-US" dirty="0" err="1">
                <a:latin typeface="+mn-lt"/>
              </a:rPr>
              <a:t>en.wikipedia.org</a:t>
            </a:r>
            <a:r>
              <a:rPr lang="en-US" altLang="en-US" dirty="0">
                <a:latin typeface="+mn-lt"/>
              </a:rPr>
              <a:t>/wiki/Idea#/media/</a:t>
            </a:r>
            <a:r>
              <a:rPr lang="en-US" altLang="en-US" dirty="0" err="1">
                <a:latin typeface="+mn-lt"/>
              </a:rPr>
              <a:t>File:Crystal_Clear_app_ktip.svg</a:t>
            </a:r>
            <a:r>
              <a:rPr lang="en-US" altLang="en-US" dirty="0">
                <a:latin typeface="+mn-lt"/>
              </a:rPr>
              <a:t> </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65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73874" y="381001"/>
            <a:ext cx="6295925" cy="815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6658" name="Rectangle 2"/>
          <p:cNvSpPr>
            <a:spLocks noGrp="1" noChangeArrowheads="1"/>
          </p:cNvSpPr>
          <p:nvPr>
            <p:ph type="title"/>
          </p:nvPr>
        </p:nvSpPr>
        <p:spPr>
          <a:xfrm>
            <a:off x="330200" y="865187"/>
            <a:ext cx="5041900" cy="3898900"/>
          </a:xfrm>
          <a:solidFill>
            <a:srgbClr val="FFFFFF"/>
          </a:solidFill>
          <a:ln w="25400">
            <a:solidFill>
              <a:schemeClr val="tx1"/>
            </a:solidFill>
            <a:miter lim="800000"/>
            <a:headEnd/>
            <a:tailEnd/>
          </a:ln>
        </p:spPr>
        <p:txBody>
          <a:bodyPr rIns="64797" anchor="t"/>
          <a:lstStyle/>
          <a:p>
            <a:pPr marL="57150" eaLnBrk="1" hangingPunct="1"/>
            <a:r>
              <a:rPr lang="en-US" altLang="en-US" sz="4800">
                <a:latin typeface="Calibri Bold" charset="0"/>
                <a:sym typeface="Calibri Bold" charset="0"/>
              </a:rPr>
              <a:t>Why assess the building blocks? Why not only assess the big idea?</a:t>
            </a:r>
            <a:endParaRPr lang="en-US" altLang="en-US" sz="4800">
              <a:latin typeface="Calibri Bold" charset="0"/>
              <a:ea typeface="ヒラギノ角ゴ ProN W6" charset="-128"/>
              <a:sym typeface="Calibri Bold" charset="0"/>
            </a:endParaRPr>
          </a:p>
        </p:txBody>
      </p:sp>
      <p:sp>
        <p:nvSpPr>
          <p:cNvPr id="2" name="TextBox 1"/>
          <p:cNvSpPr txBox="1"/>
          <p:nvPr/>
        </p:nvSpPr>
        <p:spPr>
          <a:xfrm>
            <a:off x="6041570" y="9085498"/>
            <a:ext cx="6934201" cy="646331"/>
          </a:xfrm>
          <a:prstGeom prst="rect">
            <a:avLst/>
          </a:prstGeom>
          <a:noFill/>
        </p:spPr>
        <p:txBody>
          <a:bodyPr wrap="square" rtlCol="0">
            <a:spAutoFit/>
          </a:bodyPr>
          <a:lstStyle/>
          <a:p>
            <a:pPr marL="192088" indent="0" algn="ctr" eaLnBrk="1" hangingPunct="1">
              <a:buFont typeface="Arial" charset="0"/>
              <a:buNone/>
            </a:pPr>
            <a:r>
              <a:rPr lang="en-US" altLang="en-US" dirty="0">
                <a:latin typeface="Calibri" charset="0"/>
                <a:ea typeface="ＭＳ Ｐゴシック" charset="-128"/>
                <a:sym typeface="Calibri" charset="0"/>
              </a:rPr>
              <a:t>Question mark/ Neutrality https://</a:t>
            </a:r>
            <a:r>
              <a:rPr lang="en-US" altLang="en-US" dirty="0" err="1">
                <a:latin typeface="Calibri" charset="0"/>
                <a:ea typeface="ＭＳ Ｐゴシック" charset="-128"/>
                <a:sym typeface="Calibri" charset="0"/>
              </a:rPr>
              <a:t>en.wikipedia.org</a:t>
            </a:r>
            <a:r>
              <a:rPr lang="en-US" altLang="en-US" dirty="0">
                <a:latin typeface="Calibri" charset="0"/>
                <a:ea typeface="ＭＳ Ｐゴシック" charset="-128"/>
                <a:sym typeface="Calibri" charset="0"/>
              </a:rPr>
              <a:t>/wiki/</a:t>
            </a:r>
            <a:r>
              <a:rPr lang="en-US" altLang="en-US" dirty="0" err="1">
                <a:latin typeface="Calibri" charset="0"/>
                <a:ea typeface="ＭＳ Ｐゴシック" charset="-128"/>
                <a:sym typeface="Calibri" charset="0"/>
              </a:rPr>
              <a:t>User:Neutrality</a:t>
            </a:r>
            <a:r>
              <a:rPr lang="en-US" altLang="en-US" dirty="0">
                <a:latin typeface="Calibri" charset="0"/>
                <a:ea typeface="ＭＳ Ｐゴシック" charset="-128"/>
                <a:sym typeface="Calibri" charset="0"/>
              </a:rPr>
              <a:t>/ June 13, </a:t>
            </a:r>
            <a:r>
              <a:rPr lang="en-US" altLang="en-US" dirty="0" smtClean="0">
                <a:latin typeface="Calibri" charset="0"/>
                <a:ea typeface="ＭＳ Ｐゴシック" charset="-128"/>
                <a:sym typeface="Calibri" charset="0"/>
              </a:rPr>
              <a:t>2005 Photo URL https</a:t>
            </a:r>
            <a:r>
              <a:rPr lang="en-US" altLang="en-US" dirty="0">
                <a:latin typeface="Calibri" charset="0"/>
                <a:ea typeface="ＭＳ Ｐゴシック" charset="-128"/>
                <a:sym typeface="Calibri" charset="0"/>
              </a:rPr>
              <a:t>://</a:t>
            </a:r>
            <a:r>
              <a:rPr lang="en-US" altLang="en-US" dirty="0" err="1">
                <a:latin typeface="Calibri" charset="0"/>
                <a:ea typeface="ＭＳ Ｐゴシック" charset="-128"/>
                <a:sym typeface="Calibri" charset="0"/>
              </a:rPr>
              <a:t>upload.wikimedia.org</a:t>
            </a:r>
            <a:r>
              <a:rPr lang="en-US" altLang="en-US" dirty="0">
                <a:latin typeface="Calibri" charset="0"/>
                <a:ea typeface="ＭＳ Ｐゴシック" charset="-128"/>
                <a:sym typeface="Calibri" charset="0"/>
              </a:rPr>
              <a:t>/</a:t>
            </a:r>
            <a:r>
              <a:rPr lang="en-US" altLang="en-US" dirty="0" err="1">
                <a:latin typeface="Calibri" charset="0"/>
                <a:ea typeface="ＭＳ Ｐゴシック" charset="-128"/>
                <a:sym typeface="Calibri" charset="0"/>
              </a:rPr>
              <a:t>wikipedia</a:t>
            </a:r>
            <a:r>
              <a:rPr lang="en-US" altLang="en-US" dirty="0">
                <a:latin typeface="Calibri" charset="0"/>
                <a:ea typeface="ＭＳ Ｐゴシック" charset="-128"/>
                <a:sym typeface="Calibri" charset="0"/>
              </a:rPr>
              <a:t>/commons/4/44/Question_mark_%28black_on_white%29.png</a:t>
            </a:r>
          </a:p>
          <a:p>
            <a:endParaRPr lang="en-US"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5" name="Rectangle 2"/>
          <p:cNvSpPr>
            <a:spLocks/>
          </p:cNvSpPr>
          <p:nvPr/>
        </p:nvSpPr>
        <p:spPr bwMode="auto">
          <a:xfrm>
            <a:off x="330200" y="457200"/>
            <a:ext cx="12039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64797"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5400">
                <a:ea typeface="ＭＳ Ｐゴシック" charset="-128"/>
              </a:rPr>
              <a:t>Step 4: Arrange all your building blocks in a structurally defensible sequence.</a:t>
            </a:r>
          </a:p>
        </p:txBody>
      </p:sp>
      <p:pic>
        <p:nvPicPr>
          <p:cNvPr id="328706"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530475"/>
            <a:ext cx="13004800" cy="722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330200" y="8915400"/>
            <a:ext cx="12344400" cy="461665"/>
          </a:xfrm>
          <a:prstGeom prst="rect">
            <a:avLst/>
          </a:prstGeom>
          <a:noFill/>
        </p:spPr>
        <p:txBody>
          <a:bodyPr wrap="square">
            <a:spAutoFit/>
          </a:bodyPr>
          <a:lstStyle/>
          <a:p>
            <a:pPr algn="ctr" eaLnBrk="1" hangingPunct="1">
              <a:defRPr/>
            </a:pPr>
            <a:r>
              <a:rPr lang="en-US" dirty="0">
                <a:solidFill>
                  <a:schemeClr val="bg1"/>
                </a:solidFill>
                <a:latin typeface="+mj-lt"/>
              </a:rPr>
              <a:t>Jump Sequence/ Rick Harrison </a:t>
            </a:r>
            <a:r>
              <a:rPr lang="en-US" dirty="0">
                <a:solidFill>
                  <a:schemeClr val="bg1"/>
                </a:solidFill>
                <a:latin typeface="+mj-lt"/>
                <a:hlinkClick r:id="rId4"/>
              </a:rPr>
              <a:t>https://www.flickr.com/photos/sovietuk/</a:t>
            </a:r>
            <a:r>
              <a:rPr lang="en-US" dirty="0">
                <a:solidFill>
                  <a:schemeClr val="bg1"/>
                </a:solidFill>
                <a:latin typeface="+mj-lt"/>
              </a:rPr>
              <a:t> 5/7/2007 </a:t>
            </a:r>
          </a:p>
          <a:p>
            <a:pPr algn="ctr" eaLnBrk="1" hangingPunct="1">
              <a:defRPr/>
            </a:pPr>
            <a:r>
              <a:rPr lang="en-US" dirty="0">
                <a:solidFill>
                  <a:schemeClr val="bg1"/>
                </a:solidFill>
                <a:latin typeface="+mj-lt"/>
              </a:rPr>
              <a:t>Photo Credit </a:t>
            </a:r>
            <a:r>
              <a:rPr lang="pl-PL" dirty="0" err="1">
                <a:solidFill>
                  <a:schemeClr val="bg1"/>
                </a:solidFill>
                <a:latin typeface="+mj-lt"/>
              </a:rPr>
              <a:t>https</a:t>
            </a:r>
            <a:r>
              <a:rPr lang="pl-PL" dirty="0">
                <a:solidFill>
                  <a:schemeClr val="bg1"/>
                </a:solidFill>
                <a:latin typeface="+mj-lt"/>
              </a:rPr>
              <a:t>://</a:t>
            </a:r>
            <a:r>
              <a:rPr lang="pl-PL" dirty="0" err="1">
                <a:solidFill>
                  <a:schemeClr val="bg1"/>
                </a:solidFill>
                <a:latin typeface="+mj-lt"/>
              </a:rPr>
              <a:t>www.flickr.com</a:t>
            </a:r>
            <a:r>
              <a:rPr lang="pl-PL" dirty="0">
                <a:solidFill>
                  <a:schemeClr val="bg1"/>
                </a:solidFill>
                <a:latin typeface="+mj-lt"/>
              </a:rPr>
              <a:t>/</a:t>
            </a:r>
            <a:r>
              <a:rPr lang="pl-PL" dirty="0" err="1">
                <a:solidFill>
                  <a:schemeClr val="bg1"/>
                </a:solidFill>
                <a:latin typeface="+mj-lt"/>
              </a:rPr>
              <a:t>photos</a:t>
            </a:r>
            <a:r>
              <a:rPr lang="pl-PL" dirty="0">
                <a:solidFill>
                  <a:schemeClr val="bg1"/>
                </a:solidFill>
                <a:latin typeface="+mj-lt"/>
              </a:rPr>
              <a:t>/</a:t>
            </a:r>
            <a:r>
              <a:rPr lang="pl-PL" dirty="0" err="1">
                <a:solidFill>
                  <a:schemeClr val="bg1"/>
                </a:solidFill>
                <a:latin typeface="+mj-lt"/>
              </a:rPr>
              <a:t>sovietuk</a:t>
            </a:r>
            <a:r>
              <a:rPr lang="pl-PL" dirty="0">
                <a:solidFill>
                  <a:schemeClr val="bg1"/>
                </a:solidFill>
                <a:latin typeface="+mj-lt"/>
              </a:rPr>
              <a:t>/488949072/in/gallery-42066464@N07-72157622735905811/</a:t>
            </a:r>
            <a:endParaRPr lang="en-US" dirty="0">
              <a:solidFill>
                <a:schemeClr val="bg1"/>
              </a:solidFill>
              <a:latin typeface="+mj-lt"/>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Rectangle 1"/>
          <p:cNvSpPr>
            <a:spLocks noGrp="1" noChangeArrowheads="1"/>
          </p:cNvSpPr>
          <p:nvPr>
            <p:ph type="title"/>
          </p:nvPr>
        </p:nvSpPr>
        <p:spPr/>
        <p:txBody>
          <a:bodyPr rIns="166398"/>
          <a:lstStyle/>
          <a:p>
            <a:pPr marL="6350" indent="-6350" eaLnBrk="1" hangingPunct="1"/>
            <a:endParaRPr lang="en-US" altLang="en-US"/>
          </a:p>
        </p:txBody>
      </p:sp>
      <p:sp>
        <p:nvSpPr>
          <p:cNvPr id="330754" name="Rectangle 2"/>
          <p:cNvSpPr>
            <a:spLocks noGrp="1" noChangeArrowheads="1"/>
          </p:cNvSpPr>
          <p:nvPr>
            <p:ph type="body" idx="1"/>
          </p:nvPr>
        </p:nvSpPr>
        <p:spPr/>
        <p:txBody>
          <a:bodyPr rIns="166398"/>
          <a:lstStyle/>
          <a:p>
            <a:pPr eaLnBrk="1" hangingPunct="1"/>
            <a:endParaRPr lang="en-US" altLang="en-US"/>
          </a:p>
        </p:txBody>
      </p:sp>
      <p:pic>
        <p:nvPicPr>
          <p:cNvPr id="3307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00" y="571500"/>
            <a:ext cx="1280160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headEnd/>
                <a:tailEnd/>
              </a14:hiddenLine>
            </a:ext>
          </a:extLst>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Rectangle 3"/>
          <p:cNvSpPr>
            <a:spLocks noGrp="1" noChangeArrowheads="1"/>
          </p:cNvSpPr>
          <p:nvPr>
            <p:ph type="body" idx="1"/>
          </p:nvPr>
        </p:nvSpPr>
        <p:spPr>
          <a:xfrm>
            <a:off x="254000" y="381000"/>
            <a:ext cx="3429000" cy="9372600"/>
          </a:xfrm>
        </p:spPr>
        <p:txBody>
          <a:bodyPr rIns="64797"/>
          <a:lstStyle/>
          <a:p>
            <a:pPr marL="252413" indent="-212725" eaLnBrk="1" hangingPunct="1"/>
            <a:r>
              <a:rPr lang="en-US" altLang="en-US">
                <a:latin typeface="Calibri Bold" charset="0"/>
                <a:sym typeface="Calibri Bold" charset="0"/>
              </a:rPr>
              <a:t>How can learning progressions help focus you, and your students, on the big ideas in your curriculum?</a:t>
            </a:r>
            <a:endParaRPr lang="en-US" altLang="en-US">
              <a:latin typeface="Calibri Bold" charset="0"/>
              <a:ea typeface="ヒラギノ角ゴ ProN W6" charset="-128"/>
              <a:sym typeface="Calibri Bold" charset="0"/>
            </a:endParaRPr>
          </a:p>
        </p:txBody>
      </p:sp>
      <p:pic>
        <p:nvPicPr>
          <p:cNvPr id="33280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05313" y="723900"/>
            <a:ext cx="8599487" cy="868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35857" y="8949035"/>
            <a:ext cx="5065938" cy="461665"/>
          </a:xfrm>
          <a:prstGeom prst="rect">
            <a:avLst/>
          </a:prstGeom>
          <a:solidFill>
            <a:schemeClr val="bg1"/>
          </a:solidFill>
          <a:ln w="25400">
            <a:solidFill>
              <a:schemeClr val="tx1"/>
            </a:solidFill>
          </a:ln>
        </p:spPr>
        <p:txBody>
          <a:bodyPr wrap="none">
            <a:spAutoFit/>
          </a:bodyPr>
          <a:lstStyle/>
          <a:p>
            <a:pPr algn="ctr" eaLnBrk="1" hangingPunct="1">
              <a:defRPr/>
            </a:pPr>
            <a:r>
              <a:rPr lang="en-US" dirty="0">
                <a:latin typeface="+mj-lt"/>
              </a:rPr>
              <a:t>Reflection/ Paul Reynolds </a:t>
            </a:r>
            <a:r>
              <a:rPr lang="en-US" dirty="0">
                <a:latin typeface="+mj-lt"/>
                <a:hlinkClick r:id="rId4"/>
              </a:rPr>
              <a:t>https://www.flickr.com/photos/bigtallguy/</a:t>
            </a:r>
            <a:r>
              <a:rPr lang="en-US" dirty="0">
                <a:latin typeface="+mj-lt"/>
              </a:rPr>
              <a:t> </a:t>
            </a:r>
          </a:p>
          <a:p>
            <a:pPr algn="ctr" eaLnBrk="1" hangingPunct="1">
              <a:defRPr/>
            </a:pPr>
            <a:r>
              <a:rPr lang="en-US" dirty="0">
                <a:latin typeface="+mj-lt"/>
              </a:rPr>
              <a:t>5/13/2006 Photo Credit https://</a:t>
            </a:r>
            <a:r>
              <a:rPr lang="en-US" dirty="0" err="1">
                <a:latin typeface="+mj-lt"/>
              </a:rPr>
              <a:t>www.flickr.com</a:t>
            </a:r>
            <a:r>
              <a:rPr lang="en-US" dirty="0">
                <a:latin typeface="+mj-lt"/>
              </a:rPr>
              <a:t>/photos/</a:t>
            </a:r>
            <a:r>
              <a:rPr lang="en-US" dirty="0" err="1">
                <a:latin typeface="+mj-lt"/>
              </a:rPr>
              <a:t>bigtallguy</a:t>
            </a:r>
            <a:r>
              <a:rPr lang="en-US" dirty="0">
                <a:latin typeface="+mj-lt"/>
              </a:rPr>
              <a:t>/148771151</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955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1600" y="-93663"/>
            <a:ext cx="13106400" cy="982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9554" name="Rectangle 4"/>
          <p:cNvSpPr>
            <a:spLocks/>
          </p:cNvSpPr>
          <p:nvPr/>
        </p:nvSpPr>
        <p:spPr bwMode="auto">
          <a:xfrm>
            <a:off x="4856163" y="457200"/>
            <a:ext cx="7183437"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57799"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5400">
                <a:solidFill>
                  <a:schemeClr val="bg1"/>
                </a:solidFill>
                <a:ea typeface="ＭＳ Ｐゴシック" charset="-128"/>
              </a:rPr>
              <a:t>Share your definitions of big ideas with your table group.</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49" name="Rectangle 2"/>
          <p:cNvSpPr>
            <a:spLocks noGrp="1" noChangeArrowheads="1"/>
          </p:cNvSpPr>
          <p:nvPr>
            <p:ph type="body" idx="1"/>
          </p:nvPr>
        </p:nvSpPr>
        <p:spPr>
          <a:xfrm>
            <a:off x="4445000" y="5590037"/>
            <a:ext cx="8077200" cy="3136081"/>
          </a:xfrm>
        </p:spPr>
        <p:txBody>
          <a:bodyPr/>
          <a:lstStyle/>
          <a:p>
            <a:pPr marL="0" indent="0" eaLnBrk="1" hangingPunct="1">
              <a:buFont typeface="Arial" charset="0"/>
              <a:buNone/>
            </a:pPr>
            <a:r>
              <a:rPr lang="en-US" altLang="en-US" dirty="0"/>
              <a:t>Understand how effective use of formative assessment impacts student achievement, and the role of principals, teachers, and students in that process.</a:t>
            </a:r>
          </a:p>
        </p:txBody>
      </p:sp>
      <p:pic>
        <p:nvPicPr>
          <p:cNvPr id="33485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0200" y="228600"/>
            <a:ext cx="8026400" cy="536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244600" y="9276532"/>
            <a:ext cx="9677400" cy="276999"/>
          </a:xfrm>
          <a:prstGeom prst="rect">
            <a:avLst/>
          </a:prstGeom>
          <a:solidFill>
            <a:schemeClr val="bg1"/>
          </a:solidFill>
          <a:ln w="25400">
            <a:solidFill>
              <a:schemeClr val="tx1"/>
            </a:solidFill>
          </a:ln>
        </p:spPr>
        <p:txBody>
          <a:bodyPr wrap="square">
            <a:spAutoFit/>
          </a:bodyPr>
          <a:lstStyle/>
          <a:p>
            <a:pPr marL="39688" algn="ctr" eaLnBrk="1" hangingPunct="1">
              <a:spcBef>
                <a:spcPts val="1000"/>
              </a:spcBef>
              <a:buClr>
                <a:srgbClr val="000000"/>
              </a:buClr>
              <a:defRPr/>
            </a:pPr>
            <a:r>
              <a:rPr lang="en-US" dirty="0">
                <a:latin typeface="+mj-lt"/>
              </a:rPr>
              <a:t>Goals Definition The Blue Diamond Gallery </a:t>
            </a:r>
            <a:r>
              <a:rPr lang="en-US" dirty="0">
                <a:latin typeface="+mj-lt"/>
                <a:hlinkClick r:id="rId4"/>
              </a:rPr>
              <a:t>http://</a:t>
            </a:r>
            <a:r>
              <a:rPr lang="en-US" dirty="0" smtClean="0">
                <a:latin typeface="+mj-lt"/>
                <a:hlinkClick r:id="rId4"/>
              </a:rPr>
              <a:t>thebluediamondgallery.com/</a:t>
            </a:r>
            <a:r>
              <a:rPr lang="en-US" dirty="0" smtClean="0">
                <a:latin typeface="+mj-lt"/>
              </a:rPr>
              <a:t> Photo </a:t>
            </a:r>
            <a:r>
              <a:rPr lang="en-US" dirty="0">
                <a:latin typeface="+mj-lt"/>
              </a:rPr>
              <a:t>Credit http://</a:t>
            </a:r>
            <a:r>
              <a:rPr lang="en-US" dirty="0" err="1">
                <a:latin typeface="+mj-lt"/>
              </a:rPr>
              <a:t>thebluediamondgallery.com</a:t>
            </a:r>
            <a:r>
              <a:rPr lang="en-US" dirty="0">
                <a:latin typeface="+mj-lt"/>
              </a:rPr>
              <a:t>/g/</a:t>
            </a:r>
            <a:r>
              <a:rPr lang="en-US" dirty="0" err="1">
                <a:latin typeface="+mj-lt"/>
              </a:rPr>
              <a:t>goals.html</a:t>
            </a:r>
            <a:endParaRPr lang="en-US" dirty="0">
              <a:latin typeface="+mj-lt"/>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6897" name="Text Box 2"/>
          <p:cNvSpPr txBox="1">
            <a:spLocks noChangeArrowheads="1"/>
          </p:cNvSpPr>
          <p:nvPr/>
        </p:nvSpPr>
        <p:spPr bwMode="auto">
          <a:xfrm>
            <a:off x="12058650" y="9236075"/>
            <a:ext cx="29527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r" eaLnBrk="1" hangingPunct="1">
              <a:spcBef>
                <a:spcPct val="0"/>
              </a:spcBef>
              <a:buClrTx/>
              <a:buSzTx/>
              <a:buFontTx/>
              <a:buNone/>
            </a:pPr>
            <a:fld id="{86523C3C-902B-6547-932B-5F7CC07D2FBF}" type="slidenum">
              <a:rPr lang="en-US" altLang="en-US" sz="1600">
                <a:solidFill>
                  <a:srgbClr val="878787"/>
                </a:solidFill>
                <a:ea typeface="ＭＳ Ｐゴシック" charset="-128"/>
              </a:rPr>
              <a:pPr algn="r" eaLnBrk="1" hangingPunct="1">
                <a:spcBef>
                  <a:spcPct val="0"/>
                </a:spcBef>
                <a:buClrTx/>
                <a:buSzTx/>
                <a:buFontTx/>
                <a:buNone/>
              </a:pPr>
              <a:t>31</a:t>
            </a:fld>
            <a:endParaRPr lang="en-US" altLang="en-US" sz="1600">
              <a:solidFill>
                <a:srgbClr val="878787"/>
              </a:solidFill>
              <a:ea typeface="ＭＳ Ｐゴシック" charset="-128"/>
            </a:endParaRPr>
          </a:p>
        </p:txBody>
      </p:sp>
      <p:sp>
        <p:nvSpPr>
          <p:cNvPr id="336898" name="Rectangle 3"/>
          <p:cNvSpPr>
            <a:spLocks noGrp="1" noChangeArrowheads="1"/>
          </p:cNvSpPr>
          <p:nvPr>
            <p:ph type="body" idx="1"/>
          </p:nvPr>
        </p:nvSpPr>
        <p:spPr>
          <a:xfrm>
            <a:off x="914400" y="914400"/>
            <a:ext cx="6578600" cy="7010400"/>
          </a:xfrm>
          <a:extLst>
            <a:ext uri="{91240B29-F687-4F45-9708-019B960494DF}">
              <a14:hiddenLine xmlns:a14="http://schemas.microsoft.com/office/drawing/2010/main" w="25400">
                <a:solidFill>
                  <a:srgbClr val="000000"/>
                </a:solidFill>
                <a:miter lim="800000"/>
                <a:headEnd/>
                <a:tailEnd/>
              </a14:hiddenLine>
            </a:ext>
          </a:extLst>
        </p:spPr>
        <p:txBody>
          <a:bodyPr/>
          <a:lstStyle/>
          <a:p>
            <a:pPr marL="0" indent="0" eaLnBrk="1" hangingPunct="1">
              <a:spcBef>
                <a:spcPct val="0"/>
              </a:spcBef>
              <a:buClrTx/>
            </a:pPr>
            <a:r>
              <a:rPr lang="en-US" altLang="en-US" sz="4800"/>
              <a:t>How do you define assessment?</a:t>
            </a:r>
          </a:p>
          <a:p>
            <a:pPr marL="0" indent="0" eaLnBrk="1" hangingPunct="1">
              <a:spcBef>
                <a:spcPct val="0"/>
              </a:spcBef>
              <a:buClrTx/>
            </a:pPr>
            <a:r>
              <a:rPr lang="en-US" altLang="en-US" sz="4800"/>
              <a:t>What is the purpose?  </a:t>
            </a:r>
          </a:p>
          <a:p>
            <a:pPr marL="0" indent="0" eaLnBrk="1" hangingPunct="1">
              <a:spcBef>
                <a:spcPct val="0"/>
              </a:spcBef>
              <a:buClrTx/>
            </a:pPr>
            <a:r>
              <a:rPr lang="en-US" altLang="en-US" sz="4800"/>
              <a:t>What are characteristics of good assessments?</a:t>
            </a:r>
          </a:p>
          <a:p>
            <a:pPr marL="0" indent="0" eaLnBrk="1" hangingPunct="1">
              <a:spcBef>
                <a:spcPct val="0"/>
              </a:spcBef>
              <a:buClrTx/>
            </a:pPr>
            <a:r>
              <a:rPr lang="en-US" altLang="en-US" sz="4800"/>
              <a:t>How are you using assessment to improve teaching and learning in your classroom?</a:t>
            </a:r>
          </a:p>
        </p:txBody>
      </p:sp>
      <p:pic>
        <p:nvPicPr>
          <p:cNvPr id="33689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588794" y="2353469"/>
            <a:ext cx="9769475" cy="5062537"/>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09575" y="8589963"/>
            <a:ext cx="11425238" cy="646112"/>
          </a:xfrm>
          <a:prstGeom prst="rect">
            <a:avLst/>
          </a:prstGeom>
          <a:solidFill>
            <a:schemeClr val="bg1"/>
          </a:solidFill>
          <a:ln w="22225">
            <a:solidFill>
              <a:schemeClr val="tx1"/>
            </a:solidFill>
          </a:ln>
        </p:spPr>
        <p:txBody>
          <a:bodyPr>
            <a:spAutoFit/>
          </a:bodyPr>
          <a:lstStyle/>
          <a:p>
            <a:pPr algn="ctr" eaLnBrk="1" hangingPunct="1">
              <a:defRPr/>
            </a:pPr>
            <a:r>
              <a:rPr lang="en-US" sz="1800" dirty="0" err="1">
                <a:latin typeface="+mj-lt"/>
              </a:rPr>
              <a:t>Lightbulb</a:t>
            </a:r>
            <a:r>
              <a:rPr lang="en-US" sz="1800" dirty="0">
                <a:latin typeface="+mj-lt"/>
              </a:rPr>
              <a:t> full of sweets/Joe </a:t>
            </a:r>
            <a:r>
              <a:rPr lang="en-US" sz="1800" dirty="0" err="1">
                <a:latin typeface="+mj-lt"/>
              </a:rPr>
              <a:t>Loong</a:t>
            </a:r>
            <a:r>
              <a:rPr lang="en-US" sz="1800" dirty="0">
                <a:latin typeface="+mj-lt"/>
              </a:rPr>
              <a:t>  at Flickr/</a:t>
            </a:r>
          </a:p>
          <a:p>
            <a:pPr algn="ctr" eaLnBrk="1" hangingPunct="1">
              <a:defRPr/>
            </a:pPr>
            <a:r>
              <a:rPr lang="en-US" sz="1800" dirty="0">
                <a:latin typeface="+mj-lt"/>
              </a:rPr>
              <a:t>Photo Credit https://</a:t>
            </a:r>
            <a:r>
              <a:rPr lang="en-US" sz="1800" dirty="0" err="1">
                <a:latin typeface="+mj-lt"/>
              </a:rPr>
              <a:t>www.jisc.ac.uk</a:t>
            </a:r>
            <a:r>
              <a:rPr lang="en-US" sz="1800" dirty="0">
                <a:latin typeface="+mj-lt"/>
              </a:rPr>
              <a:t>/news/registration-opens-for-jiscs-summer-of-student-innovation-2014-27-feb-2014</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5" name="Rectangle 1"/>
          <p:cNvSpPr>
            <a:spLocks/>
          </p:cNvSpPr>
          <p:nvPr/>
        </p:nvSpPr>
        <p:spPr bwMode="auto">
          <a:xfrm>
            <a:off x="10707688" y="9124950"/>
            <a:ext cx="274637"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57799" bIns="0" anchor="ctr">
            <a:spAutoFit/>
          </a:bodyPr>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9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1600">
                <a:solidFill>
                  <a:srgbClr val="898989"/>
                </a:solidFill>
                <a:ea typeface="ＭＳ Ｐゴシック" charset="-128"/>
              </a:rPr>
              <a:t>4</a:t>
            </a:r>
          </a:p>
        </p:txBody>
      </p:sp>
      <p:sp>
        <p:nvSpPr>
          <p:cNvPr id="338946" name="Rectangle 2"/>
          <p:cNvSpPr>
            <a:spLocks noGrp="1" noChangeArrowheads="1"/>
          </p:cNvSpPr>
          <p:nvPr>
            <p:ph type="body" idx="1"/>
          </p:nvPr>
        </p:nvSpPr>
        <p:spPr>
          <a:xfrm>
            <a:off x="-12700" y="25400"/>
            <a:ext cx="13004800" cy="2679700"/>
          </a:xfrm>
          <a:solidFill>
            <a:srgbClr val="FFFFFF"/>
          </a:solidFill>
          <a:ln w="63500">
            <a:solidFill>
              <a:srgbClr val="800000"/>
            </a:solidFill>
            <a:miter lim="800000"/>
            <a:headEnd/>
            <a:tailEnd/>
          </a:ln>
        </p:spPr>
        <p:txBody>
          <a:bodyPr rIns="115598"/>
          <a:lstStyle/>
          <a:p>
            <a:pPr marL="0" indent="0" algn="ctr" eaLnBrk="1" hangingPunct="1">
              <a:buFont typeface="Arial" charset="0"/>
              <a:buNone/>
            </a:pPr>
            <a:r>
              <a:rPr lang="en-US" altLang="en-US" sz="3600"/>
              <a:t>Read assessment vignettes individually and fill out table.</a:t>
            </a:r>
          </a:p>
          <a:p>
            <a:pPr marL="0" indent="0" algn="ctr" eaLnBrk="1" hangingPunct="1">
              <a:buFont typeface="Arial" charset="0"/>
              <a:buNone/>
            </a:pPr>
            <a:r>
              <a:rPr lang="en-US" altLang="en-US" sz="3600"/>
              <a:t>Discuss your answers with your table mates.</a:t>
            </a:r>
          </a:p>
          <a:p>
            <a:pPr marL="0" indent="0" algn="ctr" eaLnBrk="1" hangingPunct="1">
              <a:buFont typeface="Arial" charset="0"/>
              <a:buNone/>
            </a:pPr>
            <a:r>
              <a:rPr lang="en-US" altLang="en-US" sz="3600"/>
              <a:t>Be prepared to share with the rest of the group.</a:t>
            </a:r>
          </a:p>
        </p:txBody>
      </p:sp>
      <p:pic>
        <p:nvPicPr>
          <p:cNvPr id="33894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3200" y="2286000"/>
            <a:ext cx="13411200" cy="866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438400" y="9237663"/>
            <a:ext cx="8102600" cy="460375"/>
          </a:xfrm>
          <a:prstGeom prst="rect">
            <a:avLst/>
          </a:prstGeom>
          <a:noFill/>
        </p:spPr>
        <p:txBody>
          <a:bodyPr>
            <a:spAutoFit/>
          </a:bodyPr>
          <a:lstStyle/>
          <a:p>
            <a:pPr algn="ctr" eaLnBrk="1" hangingPunct="1">
              <a:defRPr/>
            </a:pPr>
            <a:r>
              <a:rPr lang="en-US" dirty="0">
                <a:latin typeface="+mj-lt"/>
              </a:rPr>
              <a:t>I love 2 read/ Kate </a:t>
            </a:r>
            <a:r>
              <a:rPr lang="en-US" dirty="0" err="1">
                <a:latin typeface="+mj-lt"/>
              </a:rPr>
              <a:t>Ter</a:t>
            </a:r>
            <a:r>
              <a:rPr lang="en-US" dirty="0">
                <a:latin typeface="+mj-lt"/>
              </a:rPr>
              <a:t> </a:t>
            </a:r>
            <a:r>
              <a:rPr lang="en-US" dirty="0" err="1">
                <a:latin typeface="+mj-lt"/>
              </a:rPr>
              <a:t>Haar</a:t>
            </a:r>
            <a:r>
              <a:rPr lang="en-US" dirty="0">
                <a:latin typeface="+mj-lt"/>
              </a:rPr>
              <a:t> </a:t>
            </a:r>
            <a:r>
              <a:rPr lang="en-US" dirty="0">
                <a:latin typeface="+mj-lt"/>
                <a:hlinkClick r:id="rId4"/>
              </a:rPr>
              <a:t>https://www.flickr.com/photos/katerha/</a:t>
            </a:r>
            <a:endParaRPr lang="en-US" dirty="0">
              <a:latin typeface="+mj-lt"/>
            </a:endParaRPr>
          </a:p>
          <a:p>
            <a:pPr algn="ctr" eaLnBrk="1" hangingPunct="1">
              <a:defRPr/>
            </a:pPr>
            <a:r>
              <a:rPr lang="en-US" dirty="0">
                <a:latin typeface="+mj-lt"/>
              </a:rPr>
              <a:t>February 1, 2013/ Photo Credit https://</a:t>
            </a:r>
            <a:r>
              <a:rPr lang="en-US" dirty="0" err="1">
                <a:latin typeface="+mj-lt"/>
              </a:rPr>
              <a:t>www.flickr.com</a:t>
            </a:r>
            <a:r>
              <a:rPr lang="en-US" dirty="0">
                <a:latin typeface="+mj-lt"/>
              </a:rPr>
              <a:t>/photos/</a:t>
            </a:r>
            <a:r>
              <a:rPr lang="en-US" dirty="0" err="1">
                <a:latin typeface="+mj-lt"/>
              </a:rPr>
              <a:t>katerha</a:t>
            </a:r>
            <a:r>
              <a:rPr lang="en-US" dirty="0">
                <a:latin typeface="+mj-lt"/>
              </a:rPr>
              <a:t>/8435321969</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3" name="Slide Number Placeholder 3"/>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spcBef>
                <a:spcPct val="0"/>
              </a:spcBef>
              <a:buClrTx/>
              <a:buSzTx/>
              <a:buFontTx/>
              <a:buNone/>
            </a:pPr>
            <a:fld id="{E5FF6D63-F5DF-924D-873D-DA1B2A2A406D}" type="slidenum">
              <a:rPr lang="en-US" altLang="en-US" sz="1600">
                <a:solidFill>
                  <a:srgbClr val="878787"/>
                </a:solidFill>
                <a:ea typeface="ＭＳ Ｐゴシック" charset="-128"/>
              </a:rPr>
              <a:pPr>
                <a:spcBef>
                  <a:spcPct val="0"/>
                </a:spcBef>
                <a:buClrTx/>
                <a:buSzTx/>
                <a:buFontTx/>
                <a:buNone/>
              </a:pPr>
              <a:t>33</a:t>
            </a:fld>
            <a:endParaRPr lang="en-US" altLang="en-US" sz="1600">
              <a:solidFill>
                <a:srgbClr val="878787"/>
              </a:solidFill>
              <a:ea typeface="ＭＳ Ｐゴシック" charset="-128"/>
            </a:endParaRPr>
          </a:p>
        </p:txBody>
      </p:sp>
      <p:pic>
        <p:nvPicPr>
          <p:cNvPr id="340994"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79999">
            <a:off x="6659802" y="2275312"/>
            <a:ext cx="6191863" cy="493715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40995" name="Rectangle 2"/>
          <p:cNvSpPr>
            <a:spLocks/>
          </p:cNvSpPr>
          <p:nvPr/>
        </p:nvSpPr>
        <p:spPr bwMode="auto">
          <a:xfrm>
            <a:off x="635000" y="2527300"/>
            <a:ext cx="5219700" cy="50165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3400" dirty="0">
                <a:solidFill>
                  <a:srgbClr val="FF0000"/>
                </a:solidFill>
                <a:latin typeface="Calibri Bold" charset="0"/>
                <a:ea typeface="ＭＳ Ｐゴシック" charset="-128"/>
                <a:sym typeface="Calibri Bold" charset="0"/>
              </a:rPr>
              <a:t>Inside the Black Box</a:t>
            </a:r>
          </a:p>
          <a:p>
            <a:pPr eaLnBrk="1" hangingPunct="1">
              <a:spcBef>
                <a:spcPct val="0"/>
              </a:spcBef>
              <a:buClrTx/>
              <a:buSzTx/>
              <a:buFontTx/>
              <a:buNone/>
            </a:pPr>
            <a:endParaRPr lang="en-US" altLang="en-US" sz="2400" dirty="0">
              <a:ea typeface="ＭＳ Ｐゴシック" charset="-128"/>
            </a:endParaRPr>
          </a:p>
          <a:p>
            <a:pPr eaLnBrk="1" hangingPunct="1">
              <a:spcBef>
                <a:spcPct val="0"/>
              </a:spcBef>
              <a:buClrTx/>
              <a:buSzTx/>
              <a:buFontTx/>
              <a:buNone/>
            </a:pPr>
            <a:r>
              <a:rPr lang="en-US" altLang="en-US" sz="2400" dirty="0">
                <a:ea typeface="ＭＳ Ｐゴシック" charset="-128"/>
              </a:rPr>
              <a:t>Raising Standards Through Classroom Assessment</a:t>
            </a:r>
          </a:p>
          <a:p>
            <a:pPr eaLnBrk="1" hangingPunct="1">
              <a:spcBef>
                <a:spcPct val="0"/>
              </a:spcBef>
              <a:buClrTx/>
              <a:buSzTx/>
              <a:buFontTx/>
              <a:buNone/>
            </a:pPr>
            <a:endParaRPr lang="en-US" altLang="en-US" sz="2400" dirty="0">
              <a:ea typeface="ＭＳ Ｐゴシック" charset="-128"/>
            </a:endParaRPr>
          </a:p>
          <a:p>
            <a:pPr eaLnBrk="1" hangingPunct="1">
              <a:spcBef>
                <a:spcPct val="0"/>
              </a:spcBef>
              <a:buClrTx/>
              <a:buSzTx/>
              <a:buFontTx/>
              <a:buNone/>
            </a:pPr>
            <a:r>
              <a:rPr lang="en-US" altLang="en-US" sz="2200" dirty="0">
                <a:ea typeface="ＭＳ Ｐゴシック" charset="-128"/>
              </a:rPr>
              <a:t>Paul Black and Dylan </a:t>
            </a:r>
            <a:r>
              <a:rPr lang="en-US" altLang="en-US" sz="2200" dirty="0" err="1">
                <a:ea typeface="ＭＳ Ｐゴシック" charset="-128"/>
              </a:rPr>
              <a:t>Wiliam</a:t>
            </a:r>
            <a:endParaRPr lang="en-US" altLang="en-US" sz="2200" dirty="0">
              <a:ea typeface="ＭＳ Ｐゴシック" charset="-128"/>
            </a:endParaRPr>
          </a:p>
          <a:p>
            <a:pPr eaLnBrk="1" hangingPunct="1">
              <a:spcBef>
                <a:spcPct val="0"/>
              </a:spcBef>
              <a:buClrTx/>
              <a:buSzTx/>
              <a:buFontTx/>
              <a:buNone/>
            </a:pPr>
            <a:endParaRPr lang="en-US" altLang="en-US" sz="2200" dirty="0">
              <a:ea typeface="ＭＳ Ｐゴシック" charset="-128"/>
            </a:endParaRPr>
          </a:p>
          <a:p>
            <a:pPr eaLnBrk="1" hangingPunct="1">
              <a:spcBef>
                <a:spcPct val="0"/>
              </a:spcBef>
              <a:buClrTx/>
              <a:buSzTx/>
              <a:buFontTx/>
              <a:buNone/>
            </a:pPr>
            <a:r>
              <a:rPr lang="en-US" altLang="en-US" sz="1800" dirty="0">
                <a:latin typeface="Calibri Italic" charset="0"/>
                <a:ea typeface="ＭＳ Ｐゴシック" charset="-128"/>
                <a:sym typeface="Calibri Italic" charset="0"/>
              </a:rPr>
              <a:t>King</a:t>
            </a:r>
            <a:r>
              <a:rPr lang="ja-JP" altLang="en-US" sz="1800" dirty="0">
                <a:latin typeface="Arial" charset="0"/>
                <a:ea typeface="ＭＳ Ｐゴシック" charset="-128"/>
                <a:sym typeface="Calibri Italic" charset="0"/>
              </a:rPr>
              <a:t>’</a:t>
            </a:r>
            <a:r>
              <a:rPr lang="en-US" altLang="ja-JP" sz="1800" dirty="0">
                <a:latin typeface="Calibri Italic" charset="0"/>
                <a:ea typeface="ＭＳ Ｐゴシック" charset="-128"/>
                <a:sym typeface="Calibri Italic" charset="0"/>
              </a:rPr>
              <a:t>s College London School of Education</a:t>
            </a:r>
          </a:p>
          <a:p>
            <a:pPr eaLnBrk="1" hangingPunct="1">
              <a:spcBef>
                <a:spcPct val="0"/>
              </a:spcBef>
              <a:buClrTx/>
              <a:buSzTx/>
              <a:buFontTx/>
              <a:buNone/>
            </a:pPr>
            <a:endParaRPr lang="en-US" altLang="en-US" sz="1800" dirty="0">
              <a:latin typeface="Calibri Italic" charset="0"/>
              <a:ea typeface="ＭＳ Ｐゴシック" charset="-128"/>
              <a:sym typeface="Calibri Italic" charset="0"/>
            </a:endParaRPr>
          </a:p>
          <a:p>
            <a:pPr eaLnBrk="1" hangingPunct="1">
              <a:spcBef>
                <a:spcPct val="0"/>
              </a:spcBef>
              <a:buClrTx/>
              <a:buSzTx/>
              <a:buFontTx/>
              <a:buNone/>
            </a:pPr>
            <a:r>
              <a:rPr lang="en-US" altLang="en-US" sz="1800" dirty="0">
                <a:ea typeface="ＭＳ Ｐゴシック" charset="-128"/>
              </a:rPr>
              <a:t>This article looks at education from a systems engineering perspective.  This study examines 250 educational articles or chapters and concludes that standards of achievement can be raised through ongoing formative assessment.</a:t>
            </a:r>
          </a:p>
        </p:txBody>
      </p:sp>
      <p:sp>
        <p:nvSpPr>
          <p:cNvPr id="340996" name="Rectangle 3"/>
          <p:cNvSpPr>
            <a:spLocks/>
          </p:cNvSpPr>
          <p:nvPr/>
        </p:nvSpPr>
        <p:spPr bwMode="auto">
          <a:xfrm>
            <a:off x="-330200" y="609600"/>
            <a:ext cx="123698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5000">
                <a:ea typeface="ＭＳ Ｐゴシック" charset="-128"/>
              </a:rPr>
              <a:t>What is the research behind Formative Assessment?</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4304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1200" y="0"/>
            <a:ext cx="13716000"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3042" name="Rectangle 3"/>
          <p:cNvSpPr>
            <a:spLocks/>
          </p:cNvSpPr>
          <p:nvPr/>
        </p:nvSpPr>
        <p:spPr bwMode="auto">
          <a:xfrm>
            <a:off x="8420100" y="8051800"/>
            <a:ext cx="40767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marL="342900" indent="-34290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55563" indent="-55563">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lvl="2" algn="r" eaLnBrk="1" hangingPunct="1">
              <a:spcBef>
                <a:spcPct val="0"/>
              </a:spcBef>
              <a:buClrTx/>
              <a:buSzTx/>
              <a:buFontTx/>
              <a:buNone/>
            </a:pPr>
            <a:r>
              <a:rPr lang="en-US" altLang="en-US" sz="1800">
                <a:solidFill>
                  <a:schemeClr val="bg1"/>
                </a:solidFill>
                <a:latin typeface="Calibri Italic" charset="0"/>
                <a:ea typeface="ＭＳ Ｐゴシック" charset="-128"/>
                <a:sym typeface="Calibri Italic" charset="0"/>
              </a:rPr>
              <a:t>Black and Wiliam (1998) and others (e.g., Shepard et al., 2005)</a:t>
            </a:r>
          </a:p>
        </p:txBody>
      </p:sp>
      <p:sp>
        <p:nvSpPr>
          <p:cNvPr id="7" name="TextBox 6"/>
          <p:cNvSpPr txBox="1"/>
          <p:nvPr/>
        </p:nvSpPr>
        <p:spPr>
          <a:xfrm>
            <a:off x="330200" y="8686800"/>
            <a:ext cx="8043997" cy="461665"/>
          </a:xfrm>
          <a:prstGeom prst="rect">
            <a:avLst/>
          </a:prstGeom>
          <a:noFill/>
        </p:spPr>
        <p:txBody>
          <a:bodyPr wrap="square">
            <a:spAutoFit/>
          </a:bodyPr>
          <a:lstStyle/>
          <a:p>
            <a:pPr eaLnBrk="1" hangingPunct="1">
              <a:defRPr/>
            </a:pPr>
            <a:r>
              <a:rPr lang="en-US" dirty="0">
                <a:solidFill>
                  <a:schemeClr val="bg1"/>
                </a:solidFill>
                <a:latin typeface="+mj-lt"/>
              </a:rPr>
              <a:t>Student Success/</a:t>
            </a:r>
            <a:r>
              <a:rPr lang="en-US" dirty="0" err="1">
                <a:solidFill>
                  <a:schemeClr val="bg1"/>
                </a:solidFill>
                <a:latin typeface="+mj-lt"/>
              </a:rPr>
              <a:t>Samsonchen</a:t>
            </a:r>
            <a:r>
              <a:rPr lang="en-US" dirty="0">
                <a:solidFill>
                  <a:schemeClr val="bg1"/>
                </a:solidFill>
                <a:latin typeface="+mj-lt"/>
              </a:rPr>
              <a:t> </a:t>
            </a:r>
            <a:r>
              <a:rPr lang="en-US" dirty="0">
                <a:solidFill>
                  <a:schemeClr val="bg1"/>
                </a:solidFill>
                <a:latin typeface="+mj-lt"/>
                <a:hlinkClick r:id="rId4"/>
              </a:rPr>
              <a:t>https://commons.wikimedia.org/w/index.php?title=User:Sampsonchen&amp;action=edit&amp;redlink=1</a:t>
            </a:r>
            <a:endParaRPr lang="en-US" dirty="0">
              <a:solidFill>
                <a:schemeClr val="bg1"/>
              </a:solidFill>
              <a:latin typeface="+mj-lt"/>
            </a:endParaRPr>
          </a:p>
          <a:p>
            <a:pPr eaLnBrk="1" hangingPunct="1">
              <a:defRPr/>
            </a:pPr>
            <a:r>
              <a:rPr lang="en-US" dirty="0">
                <a:solidFill>
                  <a:schemeClr val="bg1"/>
                </a:solidFill>
                <a:latin typeface="+mj-lt"/>
              </a:rPr>
              <a:t>2/17/2013 Photo Credit https://</a:t>
            </a:r>
            <a:r>
              <a:rPr lang="en-US" dirty="0" err="1">
                <a:solidFill>
                  <a:schemeClr val="bg1"/>
                </a:solidFill>
                <a:latin typeface="+mj-lt"/>
              </a:rPr>
              <a:t>commons.wikimedia.org</a:t>
            </a:r>
            <a:r>
              <a:rPr lang="en-US" dirty="0">
                <a:solidFill>
                  <a:schemeClr val="bg1"/>
                </a:solidFill>
                <a:latin typeface="+mj-lt"/>
              </a:rPr>
              <a:t>/wiki/File:Student_Success_Office_02.jpg</a:t>
            </a:r>
          </a:p>
        </p:txBody>
      </p:sp>
      <p:sp>
        <p:nvSpPr>
          <p:cNvPr id="343044" name="TextBox 4"/>
          <p:cNvSpPr txBox="1">
            <a:spLocks noChangeArrowheads="1"/>
          </p:cNvSpPr>
          <p:nvPr/>
        </p:nvSpPr>
        <p:spPr bwMode="auto">
          <a:xfrm>
            <a:off x="3352800" y="96838"/>
            <a:ext cx="9398000"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marL="0" lvl="2" eaLnBrk="1" hangingPunct="1"/>
            <a:r>
              <a:rPr lang="en-US" altLang="en-US" sz="3000">
                <a:solidFill>
                  <a:schemeClr val="bg1"/>
                </a:solidFill>
                <a:latin typeface="Calibri Bold" charset="0"/>
                <a:sym typeface="Calibri Bold" charset="0"/>
              </a:rPr>
              <a:t>Research says:</a:t>
            </a:r>
            <a:endParaRPr lang="en-US" altLang="en-US" sz="3000">
              <a:solidFill>
                <a:schemeClr val="bg1"/>
              </a:solidFill>
              <a:latin typeface="Calibri Bold" charset="0"/>
              <a:ea typeface="ヒラギノ角ゴ ProN W6" charset="-128"/>
              <a:sym typeface="Calibri Bold" charset="0"/>
            </a:endParaRPr>
          </a:p>
          <a:p>
            <a:pPr marL="0" lvl="2" eaLnBrk="1" hangingPunct="1"/>
            <a:r>
              <a:rPr lang="en-US" altLang="en-US" sz="3000">
                <a:solidFill>
                  <a:schemeClr val="bg1"/>
                </a:solidFill>
              </a:rPr>
              <a:t>Students make </a:t>
            </a:r>
            <a:r>
              <a:rPr lang="en-US" altLang="en-US" sz="3000">
                <a:solidFill>
                  <a:schemeClr val="bg1"/>
                </a:solidFill>
                <a:latin typeface="Calibri Bold" charset="0"/>
                <a:sym typeface="Calibri Bold" charset="0"/>
              </a:rPr>
              <a:t>significant learning gains </a:t>
            </a:r>
            <a:r>
              <a:rPr lang="en-US" altLang="en-US" sz="3000">
                <a:solidFill>
                  <a:schemeClr val="bg1"/>
                </a:solidFill>
              </a:rPr>
              <a:t>– especially lower achieving students</a:t>
            </a:r>
          </a:p>
          <a:p>
            <a:pPr marL="0" lvl="2" eaLnBrk="1" hangingPunct="1"/>
            <a:r>
              <a:rPr lang="en-US" altLang="en-US" sz="3000">
                <a:solidFill>
                  <a:schemeClr val="bg1"/>
                </a:solidFill>
              </a:rPr>
              <a:t>Teachers tend to be more reflective about their practice and more </a:t>
            </a:r>
            <a:r>
              <a:rPr lang="en-US" altLang="en-US" sz="3000">
                <a:solidFill>
                  <a:schemeClr val="bg1"/>
                </a:solidFill>
                <a:latin typeface="Calibri Bold" charset="0"/>
                <a:sym typeface="Calibri Bold" charset="0"/>
              </a:rPr>
              <a:t>in touch with their students</a:t>
            </a:r>
            <a:r>
              <a:rPr lang="ja-JP" altLang="en-US" sz="3000">
                <a:solidFill>
                  <a:schemeClr val="bg1"/>
                </a:solidFill>
                <a:latin typeface="Arial" charset="0"/>
              </a:rPr>
              <a:t>’</a:t>
            </a:r>
            <a:r>
              <a:rPr lang="en-US" altLang="ja-JP" sz="3000">
                <a:solidFill>
                  <a:schemeClr val="bg1"/>
                </a:solidFill>
              </a:rPr>
              <a:t> learning </a:t>
            </a:r>
          </a:p>
          <a:p>
            <a:pPr eaLnBrk="1" hangingPunct="1"/>
            <a:endParaRPr lang="en-US" altLang="en-US" sz="3000">
              <a:solidFill>
                <a:schemeClr val="bg1"/>
              </a:solidFill>
            </a:endParaRPr>
          </a:p>
        </p:txBody>
      </p:sp>
      <p:sp>
        <p:nvSpPr>
          <p:cNvPr id="343045" name="TextBox 7"/>
          <p:cNvSpPr txBox="1">
            <a:spLocks noChangeArrowheads="1"/>
          </p:cNvSpPr>
          <p:nvPr/>
        </p:nvSpPr>
        <p:spPr bwMode="auto">
          <a:xfrm>
            <a:off x="88900" y="7159625"/>
            <a:ext cx="8782050"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marL="0" lvl="2" eaLnBrk="1" hangingPunct="1">
              <a:spcBef>
                <a:spcPct val="0"/>
              </a:spcBef>
              <a:buClrTx/>
              <a:buSzTx/>
              <a:buFontTx/>
              <a:buNone/>
            </a:pPr>
            <a:r>
              <a:rPr lang="en-US" altLang="en-US" sz="3000">
                <a:solidFill>
                  <a:schemeClr val="bg1"/>
                </a:solidFill>
                <a:latin typeface="Gill Sans" charset="0"/>
                <a:sym typeface="Gill Sans" charset="0"/>
              </a:rPr>
              <a:t>The process can improve student achievement </a:t>
            </a:r>
            <a:r>
              <a:rPr lang="en-US" altLang="en-US" sz="3000">
                <a:solidFill>
                  <a:schemeClr val="bg1"/>
                </a:solidFill>
                <a:latin typeface="Calibri Bold" charset="0"/>
                <a:sym typeface="Calibri Bold" charset="0"/>
              </a:rPr>
              <a:t>more</a:t>
            </a:r>
            <a:r>
              <a:rPr lang="en-US" altLang="en-US" sz="3000">
                <a:solidFill>
                  <a:schemeClr val="bg1"/>
                </a:solidFill>
                <a:latin typeface="Gill Sans" charset="0"/>
                <a:sym typeface="Gill Sans" charset="0"/>
              </a:rPr>
              <a:t> than other learning interventions including </a:t>
            </a:r>
            <a:r>
              <a:rPr lang="en-US" altLang="en-US" sz="3000">
                <a:solidFill>
                  <a:schemeClr val="bg1"/>
                </a:solidFill>
                <a:latin typeface="Calibri Italic" charset="0"/>
                <a:sym typeface="Calibri Italic" charset="0"/>
              </a:rPr>
              <a:t>one-on-one tutoring, reduced class size or cooperative learning</a:t>
            </a:r>
            <a:endParaRPr lang="en-US" altLang="en-US" sz="3000">
              <a:solidFill>
                <a:schemeClr val="bg1"/>
              </a:solidFill>
              <a:latin typeface="Gill Sans" charset="0"/>
              <a:sym typeface="Gill Sans" charset="0"/>
            </a:endParaRPr>
          </a:p>
          <a:p>
            <a:pPr marL="0" lvl="2" algn="r" eaLnBrk="1" hangingPunct="1">
              <a:spcBef>
                <a:spcPct val="0"/>
              </a:spcBef>
              <a:buClrTx/>
              <a:buSzTx/>
              <a:buFontTx/>
              <a:buNone/>
            </a:pPr>
            <a:endParaRPr lang="en-US" altLang="en-US" sz="1800" dirty="0">
              <a:solidFill>
                <a:schemeClr val="bg1"/>
              </a:solidFill>
              <a:latin typeface="Calibri Italic" charset="0"/>
              <a:sym typeface="Calibri Italic"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45089"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1800" y="-42863"/>
            <a:ext cx="13752513" cy="977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5090" name="Rectangle 2"/>
          <p:cNvSpPr>
            <a:spLocks noGrp="1" noChangeArrowheads="1"/>
          </p:cNvSpPr>
          <p:nvPr>
            <p:ph type="body" idx="1"/>
          </p:nvPr>
        </p:nvSpPr>
        <p:spPr>
          <a:xfrm>
            <a:off x="5054600" y="4876800"/>
            <a:ext cx="7327900" cy="3962400"/>
          </a:xfrm>
          <a:solidFill>
            <a:schemeClr val="bg1"/>
          </a:solidFill>
          <a:ln w="25400">
            <a:solidFill>
              <a:schemeClr val="tx1"/>
            </a:solidFill>
            <a:miter lim="800000"/>
            <a:headEnd/>
            <a:tailEnd/>
          </a:ln>
        </p:spPr>
        <p:txBody>
          <a:bodyPr/>
          <a:lstStyle/>
          <a:p>
            <a:pPr marL="444500" indent="-444500" eaLnBrk="1" hangingPunct="1">
              <a:lnSpc>
                <a:spcPct val="90000"/>
              </a:lnSpc>
              <a:spcBef>
                <a:spcPct val="0"/>
              </a:spcBef>
              <a:buFont typeface="Arial" charset="0"/>
              <a:buNone/>
            </a:pPr>
            <a:r>
              <a:rPr lang="en-US" altLang="ja-JP" sz="3000"/>
              <a:t>“…it seems reasonable to conclude that use of formative assessment can increase the rate of student  learning by somewhere between 50 and 100 percent.”</a:t>
            </a:r>
          </a:p>
          <a:p>
            <a:pPr marL="444500" indent="-444500" eaLnBrk="1" hangingPunct="1">
              <a:lnSpc>
                <a:spcPct val="90000"/>
              </a:lnSpc>
              <a:spcBef>
                <a:spcPct val="0"/>
              </a:spcBef>
              <a:buFont typeface="Arial" charset="0"/>
              <a:buNone/>
            </a:pPr>
            <a:r>
              <a:rPr lang="en-US" altLang="ja-JP" sz="3000"/>
              <a:t>“This suggests that formative assessment is likely to be one of the most effective ways- and perhaps the most effective way- of increasing student achievement.”</a:t>
            </a:r>
          </a:p>
          <a:p>
            <a:pPr marL="444500" lvl="2" indent="-444500" algn="r" eaLnBrk="1" hangingPunct="1">
              <a:lnSpc>
                <a:spcPct val="90000"/>
              </a:lnSpc>
              <a:buFont typeface="Arial" charset="0"/>
              <a:buNone/>
            </a:pPr>
            <a:r>
              <a:rPr lang="en-US" altLang="en-US" sz="1800">
                <a:sym typeface="Calibri Italic" charset="0"/>
              </a:rPr>
              <a:t>Black and Wiliam (1998) and others (e.g., Shepard et al., 2005)</a:t>
            </a:r>
          </a:p>
          <a:p>
            <a:pPr marL="444500" indent="-444500" eaLnBrk="1" hangingPunct="1">
              <a:lnSpc>
                <a:spcPct val="90000"/>
              </a:lnSpc>
              <a:spcBef>
                <a:spcPts val="800"/>
              </a:spcBef>
              <a:buFont typeface="Arial" charset="0"/>
              <a:buNone/>
            </a:pPr>
            <a:r>
              <a:rPr lang="en-US" altLang="ja-JP" sz="3000"/>
              <a:t> </a:t>
            </a:r>
            <a:endParaRPr lang="en-US" altLang="en-US" sz="3000"/>
          </a:p>
        </p:txBody>
      </p:sp>
      <p:sp>
        <p:nvSpPr>
          <p:cNvPr id="345091" name="Rectangle 2"/>
          <p:cNvSpPr txBox="1">
            <a:spLocks noChangeArrowheads="1"/>
          </p:cNvSpPr>
          <p:nvPr/>
        </p:nvSpPr>
        <p:spPr bwMode="auto">
          <a:xfrm>
            <a:off x="863600" y="381000"/>
            <a:ext cx="9612313" cy="2286000"/>
          </a:xfrm>
          <a:prstGeom prst="rect">
            <a:avLst/>
          </a:prstGeom>
          <a:solidFill>
            <a:schemeClr val="bg1"/>
          </a:solidFill>
          <a:ln w="25400">
            <a:solidFill>
              <a:schemeClr val="tx1"/>
            </a:solidFill>
            <a:miter lim="800000"/>
            <a:headEnd/>
            <a:tailEnd/>
          </a:ln>
        </p:spPr>
        <p:txBody>
          <a:bodyPr lIns="38100" tIns="38100" rIns="38100" bIns="38100"/>
          <a:lstStyle>
            <a:lvl1pPr marL="444500" indent="-44450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048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444500" indent="-4445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5621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193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4765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337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3909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481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lnSpc>
                <a:spcPct val="90000"/>
              </a:lnSpc>
              <a:spcBef>
                <a:spcPct val="0"/>
              </a:spcBef>
              <a:buFont typeface="Arial" charset="0"/>
              <a:buNone/>
            </a:pPr>
            <a:r>
              <a:rPr lang="ja-JP" altLang="en-US" sz="3000"/>
              <a:t>“</a:t>
            </a:r>
            <a:r>
              <a:rPr lang="en-US" altLang="ja-JP" sz="3000"/>
              <a:t>...across a range of different school subjects, in different countries, and for learners of different ages, the use of formative assessment appears to be associated with </a:t>
            </a:r>
            <a:r>
              <a:rPr lang="en-US" altLang="ja-JP" sz="3000">
                <a:sym typeface="Calibri Bold" charset="0"/>
              </a:rPr>
              <a:t>considerable improvements </a:t>
            </a:r>
            <a:r>
              <a:rPr lang="en-US" altLang="ja-JP" sz="3000"/>
              <a:t>in the rate of learning.</a:t>
            </a:r>
            <a:r>
              <a:rPr lang="ja-JP" altLang="en-US" sz="3000"/>
              <a:t>”</a:t>
            </a:r>
            <a:r>
              <a:rPr lang="en-US" altLang="ja-JP" sz="3000"/>
              <a:t> </a:t>
            </a:r>
          </a:p>
          <a:p>
            <a:pPr lvl="2" algn="r" eaLnBrk="1" hangingPunct="1">
              <a:lnSpc>
                <a:spcPct val="90000"/>
              </a:lnSpc>
              <a:buFont typeface="Arial" charset="0"/>
              <a:buNone/>
            </a:pPr>
            <a:r>
              <a:rPr lang="en-US" altLang="en-US" sz="1800">
                <a:sym typeface="Calibri Italic" charset="0"/>
              </a:rPr>
              <a:t>Black and Wiliam (1998) and others (e.g., Shepard et al., 2005)</a:t>
            </a:r>
          </a:p>
          <a:p>
            <a:pPr eaLnBrk="1" hangingPunct="1">
              <a:lnSpc>
                <a:spcPct val="90000"/>
              </a:lnSpc>
              <a:spcBef>
                <a:spcPts val="800"/>
              </a:spcBef>
              <a:buFont typeface="Arial" charset="0"/>
              <a:buNone/>
            </a:pPr>
            <a:r>
              <a:rPr lang="en-US" altLang="ja-JP" sz="3000"/>
              <a:t> </a:t>
            </a:r>
            <a:endParaRPr lang="en-US" altLang="en-US" sz="300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Rectangle 1"/>
          <p:cNvSpPr>
            <a:spLocks noGrp="1" noChangeArrowheads="1"/>
          </p:cNvSpPr>
          <p:nvPr>
            <p:ph type="body" idx="1"/>
          </p:nvPr>
        </p:nvSpPr>
        <p:spPr>
          <a:xfrm>
            <a:off x="647700" y="987425"/>
            <a:ext cx="11709400" cy="7778750"/>
          </a:xfrm>
        </p:spPr>
        <p:txBody>
          <a:bodyPr/>
          <a:lstStyle/>
          <a:p>
            <a:pPr marL="444500" indent="-444500" eaLnBrk="1" hangingPunct="1">
              <a:buFont typeface="Arial" charset="0"/>
              <a:buNone/>
            </a:pPr>
            <a:r>
              <a:rPr lang="en-US" altLang="en-US" dirty="0"/>
              <a:t>	</a:t>
            </a:r>
            <a:r>
              <a:rPr lang="en-US" altLang="en-US" sz="4800" dirty="0"/>
              <a:t>Practice in a classroom is formative to the extent that </a:t>
            </a:r>
            <a:r>
              <a:rPr lang="en-US" altLang="en-US" sz="4800" u="sng" dirty="0"/>
              <a:t>evidence</a:t>
            </a:r>
            <a:r>
              <a:rPr lang="en-US" altLang="en-US" sz="4800" dirty="0"/>
              <a:t> about student achievement is elicited, interpreted, and used by teachers, learners, or their peers, to make decisions about the </a:t>
            </a:r>
            <a:r>
              <a:rPr lang="en-US" altLang="en-US" sz="4800" dirty="0">
                <a:latin typeface="Calibri Bold" charset="0"/>
                <a:sym typeface="Calibri Bold" charset="0"/>
              </a:rPr>
              <a:t>next steps in instruction</a:t>
            </a:r>
            <a:r>
              <a:rPr lang="en-US" altLang="en-US" sz="4800" dirty="0"/>
              <a:t> that are likely to be better, or better founded, than the decisions they would have taken in the absence of the evidence that was elicited. </a:t>
            </a:r>
            <a:endParaRPr lang="en-US" altLang="en-US" dirty="0"/>
          </a:p>
          <a:p>
            <a:pPr marL="444500" indent="-444500" algn="r" eaLnBrk="1" hangingPunct="1">
              <a:spcBef>
                <a:spcPts val="900"/>
              </a:spcBef>
              <a:buFont typeface="Arial" charset="0"/>
              <a:buNone/>
            </a:pPr>
            <a:r>
              <a:rPr lang="en-US" altLang="en-US" dirty="0"/>
              <a:t>                                                 ~Black and </a:t>
            </a:r>
            <a:r>
              <a:rPr lang="en-US" altLang="en-US" dirty="0" err="1"/>
              <a:t>Wiliam</a:t>
            </a:r>
            <a:r>
              <a:rPr lang="en-US" altLang="en-US" dirty="0"/>
              <a:t> (2009)</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5" name="Rectangle 3"/>
          <p:cNvSpPr>
            <a:spLocks/>
          </p:cNvSpPr>
          <p:nvPr/>
        </p:nvSpPr>
        <p:spPr bwMode="auto">
          <a:xfrm>
            <a:off x="368300" y="5105400"/>
            <a:ext cx="12636500"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1pPr>
            <a:lvl2pPr marL="742950" indent="-285750">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2pPr>
            <a:lvl3pPr marL="1143000" indent="-228600">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3pPr>
            <a:lvl4pPr marL="1600200" indent="-228600">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4pPr>
            <a:lvl5pPr marL="2057400" indent="-228600">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5pPr>
            <a:lvl6pPr marL="2514600" indent="-228600" eaLnBrk="0" fontAlgn="base" hangingPunct="0">
              <a:spcBef>
                <a:spcPts val="2400"/>
              </a:spcBef>
              <a:spcAft>
                <a:spcPct val="0"/>
              </a:spcAft>
              <a:buSzPct val="171000"/>
              <a:buFont typeface="Gill Sans" charset="0"/>
              <a:buChar char="•"/>
              <a:defRPr sz="4200">
                <a:solidFill>
                  <a:schemeClr val="tx1"/>
                </a:solidFill>
                <a:latin typeface="Gill Sans" charset="0"/>
                <a:ea typeface="ヒラギノ角ゴ ProN W3" charset="-128"/>
                <a:sym typeface="Gill Sans" charset="0"/>
              </a:defRPr>
            </a:lvl6pPr>
            <a:lvl7pPr marL="2971800" indent="-228600" eaLnBrk="0" fontAlgn="base" hangingPunct="0">
              <a:spcBef>
                <a:spcPts val="2400"/>
              </a:spcBef>
              <a:spcAft>
                <a:spcPct val="0"/>
              </a:spcAft>
              <a:buSzPct val="171000"/>
              <a:buFont typeface="Gill Sans" charset="0"/>
              <a:buChar char="•"/>
              <a:defRPr sz="4200">
                <a:solidFill>
                  <a:schemeClr val="tx1"/>
                </a:solidFill>
                <a:latin typeface="Gill Sans" charset="0"/>
                <a:ea typeface="ヒラギノ角ゴ ProN W3" charset="-128"/>
                <a:sym typeface="Gill Sans" charset="0"/>
              </a:defRPr>
            </a:lvl7pPr>
            <a:lvl8pPr marL="3429000" indent="-228600" eaLnBrk="0" fontAlgn="base" hangingPunct="0">
              <a:spcBef>
                <a:spcPts val="2400"/>
              </a:spcBef>
              <a:spcAft>
                <a:spcPct val="0"/>
              </a:spcAft>
              <a:buSzPct val="171000"/>
              <a:buFont typeface="Gill Sans" charset="0"/>
              <a:buChar char="•"/>
              <a:defRPr sz="4200">
                <a:solidFill>
                  <a:schemeClr val="tx1"/>
                </a:solidFill>
                <a:latin typeface="Gill Sans" charset="0"/>
                <a:ea typeface="ヒラギノ角ゴ ProN W3" charset="-128"/>
                <a:sym typeface="Gill Sans" charset="0"/>
              </a:defRPr>
            </a:lvl8pPr>
            <a:lvl9pPr marL="3886200" indent="-228600" eaLnBrk="0" fontAlgn="base" hangingPunct="0">
              <a:spcBef>
                <a:spcPts val="2400"/>
              </a:spcBef>
              <a:spcAft>
                <a:spcPct val="0"/>
              </a:spcAft>
              <a:buSzPct val="171000"/>
              <a:buFont typeface="Gill Sans" charset="0"/>
              <a:buChar char="•"/>
              <a:defRPr sz="4200">
                <a:solidFill>
                  <a:schemeClr val="tx1"/>
                </a:solidFill>
                <a:latin typeface="Gill Sans" charset="0"/>
                <a:ea typeface="ヒラギノ角ゴ ProN W3" charset="-128"/>
                <a:sym typeface="Gill Sans" charset="0"/>
              </a:defRPr>
            </a:lvl9pPr>
          </a:lstStyle>
          <a:p>
            <a:pPr algn="ctr" eaLnBrk="1" hangingPunct="1">
              <a:spcBef>
                <a:spcPct val="0"/>
              </a:spcBef>
              <a:buSzTx/>
              <a:buFontTx/>
              <a:buNone/>
            </a:pPr>
            <a:r>
              <a:rPr lang="en-US" altLang="en-US" sz="6600">
                <a:latin typeface="Calibri Bold" charset="0"/>
                <a:ea typeface="ＭＳ Ｐゴシック" charset="-128"/>
                <a:sym typeface="Calibri Bold" charset="0"/>
              </a:rPr>
              <a:t>After completing daily survey and picking up clock hour forms.</a:t>
            </a:r>
          </a:p>
        </p:txBody>
      </p:sp>
      <p:pic>
        <p:nvPicPr>
          <p:cNvPr id="34918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0050" y="-228600"/>
            <a:ext cx="12192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357178" y="8610600"/>
            <a:ext cx="6277744" cy="646331"/>
          </a:xfrm>
          <a:prstGeom prst="rect">
            <a:avLst/>
          </a:prstGeom>
          <a:noFill/>
        </p:spPr>
        <p:txBody>
          <a:bodyPr wrap="none" rtlCol="0">
            <a:spAutoFit/>
          </a:bodyPr>
          <a:lstStyle/>
          <a:p>
            <a:pPr algn="ctr"/>
            <a:r>
              <a:rPr lang="en-US" altLang="en-US" dirty="0">
                <a:latin typeface="Calibri" charset="0"/>
                <a:ea typeface="Calibri" charset="0"/>
                <a:cs typeface="Calibri" charset="0"/>
              </a:rPr>
              <a:t>Exit Only, Traffic Sign/ </a:t>
            </a:r>
            <a:r>
              <a:rPr lang="en-US" altLang="en-US" dirty="0" err="1">
                <a:latin typeface="Calibri" charset="0"/>
                <a:ea typeface="Calibri" charset="0"/>
                <a:cs typeface="Calibri" charset="0"/>
              </a:rPr>
              <a:t>Vectorportal</a:t>
            </a:r>
            <a:r>
              <a:rPr lang="en-US" altLang="en-US" dirty="0">
                <a:latin typeface="Calibri" charset="0"/>
                <a:ea typeface="Calibri" charset="0"/>
                <a:cs typeface="Calibri" charset="0"/>
              </a:rPr>
              <a:t> </a:t>
            </a:r>
            <a:r>
              <a:rPr lang="en-US" altLang="en-US" dirty="0" err="1">
                <a:latin typeface="Calibri" charset="0"/>
                <a:ea typeface="Calibri" charset="0"/>
                <a:cs typeface="Calibri" charset="0"/>
              </a:rPr>
              <a:t>www.vectorportal.com</a:t>
            </a:r>
            <a:r>
              <a:rPr lang="en-US" altLang="en-US" dirty="0">
                <a:latin typeface="Calibri" charset="0"/>
                <a:ea typeface="Calibri" charset="0"/>
                <a:cs typeface="Calibri" charset="0"/>
              </a:rPr>
              <a:t>/ 11/30/2008</a:t>
            </a:r>
          </a:p>
          <a:p>
            <a:pPr algn="ctr"/>
            <a:r>
              <a:rPr lang="en-US" altLang="en-US" dirty="0">
                <a:latin typeface="Calibri" charset="0"/>
                <a:ea typeface="Calibri" charset="0"/>
                <a:cs typeface="Calibri" charset="0"/>
              </a:rPr>
              <a:t>Photo URL http://</a:t>
            </a:r>
            <a:r>
              <a:rPr lang="en-US" altLang="en-US" dirty="0" err="1">
                <a:latin typeface="Calibri" charset="0"/>
                <a:ea typeface="Calibri" charset="0"/>
                <a:cs typeface="Calibri" charset="0"/>
              </a:rPr>
              <a:t>www.vectorportal.com</a:t>
            </a:r>
            <a:r>
              <a:rPr lang="en-US" altLang="en-US" dirty="0">
                <a:latin typeface="Calibri" charset="0"/>
                <a:ea typeface="Calibri" charset="0"/>
                <a:cs typeface="Calibri" charset="0"/>
              </a:rPr>
              <a:t>/subcategory/169/EXIT-</a:t>
            </a:r>
            <a:r>
              <a:rPr lang="en-US" altLang="en-US" dirty="0" err="1">
                <a:latin typeface="Calibri" charset="0"/>
                <a:ea typeface="Calibri" charset="0"/>
                <a:cs typeface="Calibri" charset="0"/>
              </a:rPr>
              <a:t>ONLY.eps</a:t>
            </a:r>
            <a:r>
              <a:rPr lang="en-US" altLang="en-US" dirty="0">
                <a:latin typeface="Calibri" charset="0"/>
                <a:ea typeface="Calibri" charset="0"/>
                <a:cs typeface="Calibri" charset="0"/>
              </a:rPr>
              <a:t>/</a:t>
            </a:r>
            <a:r>
              <a:rPr lang="en-US" altLang="en-US" dirty="0" err="1">
                <a:latin typeface="Calibri" charset="0"/>
                <a:ea typeface="Calibri" charset="0"/>
                <a:cs typeface="Calibri" charset="0"/>
              </a:rPr>
              <a:t>ifile</a:t>
            </a:r>
            <a:r>
              <a:rPr lang="en-US" altLang="en-US" dirty="0">
                <a:latin typeface="Calibri" charset="0"/>
                <a:ea typeface="Calibri" charset="0"/>
                <a:cs typeface="Calibri" charset="0"/>
              </a:rPr>
              <a:t>/7340/</a:t>
            </a:r>
            <a:r>
              <a:rPr lang="en-US" altLang="en-US" dirty="0" err="1">
                <a:latin typeface="Calibri" charset="0"/>
                <a:ea typeface="Calibri" charset="0"/>
                <a:cs typeface="Calibri" charset="0"/>
              </a:rPr>
              <a:t>detailtest.asp</a:t>
            </a:r>
            <a:endParaRPr lang="en-US" altLang="en-US" dirty="0">
              <a:latin typeface="Calibri" charset="0"/>
              <a:ea typeface="Calibri" charset="0"/>
              <a:cs typeface="Calibri" charset="0"/>
            </a:endParaRPr>
          </a:p>
          <a:p>
            <a:pPr algn="ctr"/>
            <a:endParaRPr lang="en-US" dirty="0">
              <a:latin typeface="Calibri" charset="0"/>
              <a:ea typeface="Calibri" charset="0"/>
              <a:cs typeface="Calibri"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160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1602" name="Rectangle 2"/>
          <p:cNvSpPr>
            <a:spLocks/>
          </p:cNvSpPr>
          <p:nvPr/>
        </p:nvSpPr>
        <p:spPr bwMode="auto">
          <a:xfrm>
            <a:off x="5740400" y="342900"/>
            <a:ext cx="72771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lvl1pPr marL="39688">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1pPr>
            <a:lvl2pPr marL="742950" indent="-28575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2pPr>
            <a:lvl3pPr marL="1143000" indent="-22860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3pPr>
            <a:lvl4pPr marL="1600200" indent="-22860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4pPr>
            <a:lvl5pPr marL="2057400" indent="-22860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3600">
                <a:solidFill>
                  <a:schemeClr val="bg1"/>
                </a:solidFill>
              </a:rPr>
              <a:t>Read </a:t>
            </a:r>
            <a:r>
              <a:rPr lang="en-US" altLang="en-US" sz="3600" i="1">
                <a:solidFill>
                  <a:schemeClr val="bg1"/>
                </a:solidFill>
                <a:sym typeface="Calibri Italic" charset="0"/>
              </a:rPr>
              <a:t>Big Ideas and Understandings as the Foundation of Elementary and Middle School Mathematics</a:t>
            </a:r>
            <a:r>
              <a:rPr lang="en-US" altLang="en-US" sz="3600">
                <a:solidFill>
                  <a:schemeClr val="bg1"/>
                </a:solidFill>
              </a:rPr>
              <a:t> article.</a:t>
            </a:r>
          </a:p>
        </p:txBody>
      </p:sp>
      <p:sp>
        <p:nvSpPr>
          <p:cNvPr id="136195" name="Rectangle 3"/>
          <p:cNvSpPr>
            <a:spLocks/>
          </p:cNvSpPr>
          <p:nvPr/>
        </p:nvSpPr>
        <p:spPr bwMode="auto">
          <a:xfrm>
            <a:off x="330200" y="5334000"/>
            <a:ext cx="67818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lvl1pPr marL="39688">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1pPr>
            <a:lvl2pPr marL="742950" indent="-28575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2pPr>
            <a:lvl3pPr marL="1143000" indent="-22860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3pPr>
            <a:lvl4pPr marL="1600200" indent="-22860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4pPr>
            <a:lvl5pPr marL="2057400" indent="-22860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3600">
                <a:solidFill>
                  <a:schemeClr val="bg1"/>
                </a:solidFill>
                <a:ea typeface="ＭＳ Ｐゴシック" charset="-128"/>
              </a:rPr>
              <a:t>How do the ideas in the article agree with your initial ideas?</a:t>
            </a:r>
          </a:p>
          <a:p>
            <a:pPr eaLnBrk="1" hangingPunct="1">
              <a:spcBef>
                <a:spcPct val="0"/>
              </a:spcBef>
              <a:buClrTx/>
              <a:buSzTx/>
              <a:buFontTx/>
              <a:buNone/>
            </a:pPr>
            <a:endParaRPr lang="en-US" altLang="en-US" sz="3600">
              <a:solidFill>
                <a:schemeClr val="bg1"/>
              </a:solidFill>
              <a:ea typeface="ＭＳ Ｐゴシック" charset="-128"/>
            </a:endParaRPr>
          </a:p>
          <a:p>
            <a:pPr eaLnBrk="1" hangingPunct="1">
              <a:spcBef>
                <a:spcPct val="0"/>
              </a:spcBef>
              <a:buClrTx/>
              <a:buSzTx/>
              <a:buFontTx/>
              <a:buNone/>
            </a:pPr>
            <a:r>
              <a:rPr lang="en-US" altLang="en-US" sz="3600">
                <a:solidFill>
                  <a:schemeClr val="bg1"/>
                </a:solidFill>
                <a:ea typeface="ＭＳ Ｐゴシック" charset="-128"/>
              </a:rPr>
              <a:t>What would you add, delete, or change? </a:t>
            </a:r>
          </a:p>
        </p:txBody>
      </p:sp>
      <p:sp>
        <p:nvSpPr>
          <p:cNvPr id="9" name="TextBox 8"/>
          <p:cNvSpPr txBox="1"/>
          <p:nvPr/>
        </p:nvSpPr>
        <p:spPr>
          <a:xfrm>
            <a:off x="344714" y="8760767"/>
            <a:ext cx="5020413" cy="461665"/>
          </a:xfrm>
          <a:prstGeom prst="rect">
            <a:avLst/>
          </a:prstGeom>
          <a:noFill/>
        </p:spPr>
        <p:txBody>
          <a:bodyPr wrap="none">
            <a:spAutoFit/>
          </a:bodyPr>
          <a:lstStyle/>
          <a:p>
            <a:pPr eaLnBrk="1" hangingPunct="1">
              <a:defRPr/>
            </a:pPr>
            <a:r>
              <a:rPr lang="en-US" dirty="0">
                <a:solidFill>
                  <a:schemeClr val="bg1"/>
                </a:solidFill>
                <a:latin typeface="+mj-lt"/>
              </a:rPr>
              <a:t>Big Idea/ </a:t>
            </a:r>
            <a:r>
              <a:rPr lang="en-US" dirty="0">
                <a:solidFill>
                  <a:schemeClr val="bg1"/>
                </a:solidFill>
                <a:latin typeface="+mj-lt"/>
                <a:hlinkClick r:id="rId4"/>
              </a:rPr>
              <a:t>http://www.homewatersoftenerreviews.com/</a:t>
            </a:r>
            <a:r>
              <a:rPr lang="en-US" dirty="0">
                <a:solidFill>
                  <a:schemeClr val="bg1"/>
                </a:solidFill>
                <a:latin typeface="+mj-lt"/>
              </a:rPr>
              <a:t> 5/21/2015/ </a:t>
            </a:r>
          </a:p>
          <a:p>
            <a:pPr eaLnBrk="1" hangingPunct="1">
              <a:defRPr/>
            </a:pPr>
            <a:r>
              <a:rPr lang="en-US" dirty="0">
                <a:solidFill>
                  <a:schemeClr val="bg1"/>
                </a:solidFill>
                <a:latin typeface="+mj-lt"/>
              </a:rPr>
              <a:t>Photo Credit </a:t>
            </a:r>
            <a:r>
              <a:rPr lang="pl-PL" dirty="0" err="1">
                <a:solidFill>
                  <a:schemeClr val="bg1"/>
                </a:solidFill>
                <a:latin typeface="+mj-lt"/>
              </a:rPr>
              <a:t>https</a:t>
            </a:r>
            <a:r>
              <a:rPr lang="pl-PL" dirty="0">
                <a:solidFill>
                  <a:schemeClr val="bg1"/>
                </a:solidFill>
                <a:latin typeface="+mj-lt"/>
              </a:rPr>
              <a:t>://</a:t>
            </a:r>
            <a:r>
              <a:rPr lang="pl-PL" dirty="0" err="1">
                <a:solidFill>
                  <a:schemeClr val="bg1"/>
                </a:solidFill>
                <a:latin typeface="+mj-lt"/>
              </a:rPr>
              <a:t>www.flickr.com</a:t>
            </a:r>
            <a:r>
              <a:rPr lang="pl-PL" dirty="0">
                <a:solidFill>
                  <a:schemeClr val="bg1"/>
                </a:solidFill>
                <a:latin typeface="+mj-lt"/>
              </a:rPr>
              <a:t>/</a:t>
            </a:r>
            <a:r>
              <a:rPr lang="pl-PL" dirty="0" err="1">
                <a:solidFill>
                  <a:schemeClr val="bg1"/>
                </a:solidFill>
                <a:latin typeface="+mj-lt"/>
              </a:rPr>
              <a:t>photos</a:t>
            </a:r>
            <a:r>
              <a:rPr lang="pl-PL" dirty="0">
                <a:solidFill>
                  <a:schemeClr val="bg1"/>
                </a:solidFill>
                <a:latin typeface="+mj-lt"/>
              </a:rPr>
              <a:t>/132053576@N03/17331325173</a:t>
            </a:r>
            <a:endParaRPr lang="en-US" dirty="0">
              <a:solidFill>
                <a:schemeClr val="bg1"/>
              </a:solidFill>
              <a:latin typeface="+mj-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3619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3619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Rectangle 1"/>
          <p:cNvSpPr>
            <a:spLocks noGrp="1" noChangeArrowheads="1"/>
          </p:cNvSpPr>
          <p:nvPr>
            <p:ph type="title"/>
          </p:nvPr>
        </p:nvSpPr>
        <p:spPr>
          <a:xfrm>
            <a:off x="647700" y="355600"/>
            <a:ext cx="11709400" cy="2971800"/>
          </a:xfrm>
        </p:spPr>
        <p:txBody>
          <a:bodyPr rIns="115597"/>
          <a:lstStyle/>
          <a:p>
            <a:pPr marL="55563" eaLnBrk="1" hangingPunct="1"/>
            <a:r>
              <a:rPr lang="en-US" altLang="en-US">
                <a:solidFill>
                  <a:srgbClr val="000001"/>
                </a:solidFill>
              </a:rPr>
              <a:t>Science Big Ideas</a:t>
            </a:r>
          </a:p>
        </p:txBody>
      </p:sp>
      <p:sp>
        <p:nvSpPr>
          <p:cNvPr id="283650" name="Rectangle 2"/>
          <p:cNvSpPr>
            <a:spLocks noGrp="1" noChangeArrowheads="1"/>
          </p:cNvSpPr>
          <p:nvPr>
            <p:ph type="body" idx="1"/>
          </p:nvPr>
        </p:nvSpPr>
        <p:spPr>
          <a:xfrm>
            <a:off x="647700" y="1447800"/>
            <a:ext cx="5854700" cy="6489700"/>
          </a:xfrm>
        </p:spPr>
        <p:txBody>
          <a:bodyPr rIns="115597"/>
          <a:lstStyle/>
          <a:p>
            <a:pPr marL="0" indent="0" eaLnBrk="1" hangingPunct="1">
              <a:buFont typeface="Arial" charset="0"/>
              <a:buNone/>
            </a:pPr>
            <a:r>
              <a:rPr lang="en-US" altLang="en-US" sz="3600"/>
              <a:t>An idea is </a:t>
            </a:r>
            <a:r>
              <a:rPr lang="ja-JP" altLang="en-US" sz="3600"/>
              <a:t>‘</a:t>
            </a:r>
            <a:r>
              <a:rPr lang="en-US" altLang="ja-JP" sz="3600"/>
              <a:t>big</a:t>
            </a:r>
            <a:r>
              <a:rPr lang="ja-JP" altLang="en-US" sz="3600"/>
              <a:t>’</a:t>
            </a:r>
            <a:r>
              <a:rPr lang="en-US" altLang="ja-JP" sz="3600"/>
              <a:t> if it helps students make sense of lots of confusing ideas and experiences and seemingly isolated facts.  It</a:t>
            </a:r>
            <a:r>
              <a:rPr lang="ja-JP" altLang="en-US" sz="3600"/>
              <a:t>’</a:t>
            </a:r>
            <a:r>
              <a:rPr lang="en-US" altLang="ja-JP" sz="3600"/>
              <a:t>s like the picture that connects the dots and reveals the image (big Idea) by connecting the component pieces (key concepts).</a:t>
            </a:r>
            <a:endParaRPr lang="en-US" altLang="en-US" sz="3600"/>
          </a:p>
        </p:txBody>
      </p:sp>
      <p:pic>
        <p:nvPicPr>
          <p:cNvPr id="283651"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6750" y="1262063"/>
            <a:ext cx="5891213" cy="6858000"/>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Rectangle 1"/>
          <p:cNvSpPr>
            <a:spLocks noGrp="1" noChangeArrowheads="1"/>
          </p:cNvSpPr>
          <p:nvPr>
            <p:ph type="title"/>
          </p:nvPr>
        </p:nvSpPr>
        <p:spPr/>
        <p:txBody>
          <a:bodyPr rIns="115597"/>
          <a:lstStyle/>
          <a:p>
            <a:pPr marL="55563" eaLnBrk="1" hangingPunct="1"/>
            <a:r>
              <a:rPr lang="en-US" altLang="en-US">
                <a:solidFill>
                  <a:srgbClr val="000001"/>
                </a:solidFill>
              </a:rPr>
              <a:t>Science Big Idea Example</a:t>
            </a:r>
          </a:p>
        </p:txBody>
      </p:sp>
      <p:sp>
        <p:nvSpPr>
          <p:cNvPr id="285698" name="Rectangle 2"/>
          <p:cNvSpPr>
            <a:spLocks noGrp="1" noChangeArrowheads="1"/>
          </p:cNvSpPr>
          <p:nvPr>
            <p:ph type="body" idx="1"/>
          </p:nvPr>
        </p:nvSpPr>
        <p:spPr>
          <a:xfrm>
            <a:off x="7353300" y="1435100"/>
            <a:ext cx="5359400" cy="7480300"/>
          </a:xfrm>
        </p:spPr>
        <p:txBody>
          <a:bodyPr lIns="0" tIns="0" rIns="115597" bIns="0"/>
          <a:lstStyle/>
          <a:p>
            <a:pPr eaLnBrk="1" hangingPunct="1">
              <a:spcBef>
                <a:spcPct val="0"/>
              </a:spcBef>
              <a:buFont typeface="Arial" charset="0"/>
              <a:buNone/>
            </a:pPr>
            <a:r>
              <a:rPr lang="en-US" altLang="en-US" sz="3600"/>
              <a:t>At the elementary level, the idea that we are all part of a </a:t>
            </a:r>
            <a:r>
              <a:rPr lang="ja-JP" altLang="en-US" sz="3600"/>
              <a:t>“</a:t>
            </a:r>
            <a:r>
              <a:rPr lang="en-US" altLang="ja-JP" sz="3600"/>
              <a:t>food chain</a:t>
            </a:r>
            <a:r>
              <a:rPr lang="ja-JP" altLang="en-US" sz="3600"/>
              <a:t>”</a:t>
            </a:r>
            <a:r>
              <a:rPr lang="en-US" altLang="ja-JP" sz="3600"/>
              <a:t> of living and nonliving things is big because it links seemingly different animals and plant matter into a bigger, comprehensible </a:t>
            </a:r>
            <a:r>
              <a:rPr lang="ja-JP" altLang="en-US" sz="3600"/>
              <a:t>“</a:t>
            </a:r>
            <a:r>
              <a:rPr lang="en-US" altLang="ja-JP" sz="3600"/>
              <a:t>ecosystem</a:t>
            </a:r>
            <a:r>
              <a:rPr lang="ja-JP" altLang="en-US" sz="3600"/>
              <a:t>”</a:t>
            </a:r>
            <a:r>
              <a:rPr lang="en-US" altLang="ja-JP" sz="3600"/>
              <a:t> of energy exchange.</a:t>
            </a:r>
            <a:endParaRPr lang="en-US" altLang="en-US" sz="3600"/>
          </a:p>
        </p:txBody>
      </p:sp>
      <p:pic>
        <p:nvPicPr>
          <p:cNvPr id="285699"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4150" y="1452563"/>
            <a:ext cx="5891213" cy="6858000"/>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Rectangle 2"/>
          <p:cNvSpPr>
            <a:spLocks noGrp="1" noChangeArrowheads="1"/>
          </p:cNvSpPr>
          <p:nvPr>
            <p:ph type="body" idx="1"/>
          </p:nvPr>
        </p:nvSpPr>
        <p:spPr>
          <a:xfrm>
            <a:off x="1270000" y="152400"/>
            <a:ext cx="10452100" cy="9194800"/>
          </a:xfrm>
        </p:spPr>
        <p:txBody>
          <a:bodyPr/>
          <a:lstStyle/>
          <a:p>
            <a:pPr marL="0" indent="0" eaLnBrk="1" hangingPunct="1">
              <a:buFont typeface="Calibri" charset="0"/>
              <a:buNone/>
            </a:pPr>
            <a:r>
              <a:rPr lang="en-US" altLang="en-US" sz="4800">
                <a:latin typeface="Calibri Bold" charset="0"/>
                <a:sym typeface="Calibri Bold" charset="0"/>
              </a:rPr>
              <a:t>Math Big Idea</a:t>
            </a:r>
            <a:endParaRPr lang="en-US" altLang="en-US" sz="4800">
              <a:latin typeface="Calibri Bold" charset="0"/>
              <a:ea typeface="ヒラギノ角ゴ ProN W6" charset="-128"/>
              <a:sym typeface="Calibri Bold" charset="0"/>
            </a:endParaRPr>
          </a:p>
          <a:p>
            <a:pPr marL="0" indent="0" eaLnBrk="1" hangingPunct="1">
              <a:buFont typeface="Calibri" charset="0"/>
              <a:buNone/>
            </a:pPr>
            <a:r>
              <a:rPr lang="en-US" altLang="en-US" sz="4800"/>
              <a:t>A </a:t>
            </a:r>
            <a:r>
              <a:rPr lang="en-US" altLang="en-US" sz="4800">
                <a:latin typeface="Calibri Italic" charset="0"/>
                <a:sym typeface="Calibri Italic" charset="0"/>
              </a:rPr>
              <a:t>big idea</a:t>
            </a:r>
            <a:r>
              <a:rPr lang="en-US" altLang="en-US" sz="4800"/>
              <a:t> is a statement of an idea that is central to the learning of mathematics, one that links numerous mathematical understandings into a coherent whole.</a:t>
            </a:r>
          </a:p>
        </p:txBody>
      </p:sp>
      <p:pic>
        <p:nvPicPr>
          <p:cNvPr id="287746"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4343400"/>
            <a:ext cx="130048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747" name="TextBox 1"/>
          <p:cNvSpPr txBox="1">
            <a:spLocks noChangeArrowheads="1"/>
          </p:cNvSpPr>
          <p:nvPr/>
        </p:nvSpPr>
        <p:spPr bwMode="auto">
          <a:xfrm>
            <a:off x="2337219" y="9495553"/>
            <a:ext cx="83176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r>
              <a:rPr lang="en-US" altLang="en-US" dirty="0">
                <a:latin typeface="Calibri" charset="0"/>
              </a:rPr>
              <a:t>Algebra Math Related Words/ Olga Lednichenk0 website </a:t>
            </a:r>
            <a:r>
              <a:rPr lang="en-US" altLang="en-US" dirty="0">
                <a:latin typeface="Calibri" charset="0"/>
                <a:hlinkClick r:id="rId4"/>
              </a:rPr>
              <a:t>https://www.flickr.com/photos/olga-lednichenko-photos-albums-images/</a:t>
            </a:r>
            <a:endParaRPr lang="en-US" altLang="en-US" dirty="0">
              <a:latin typeface="Calibri" charset="0"/>
            </a:endParaRPr>
          </a:p>
          <a:p>
            <a:pPr eaLnBrk="1" hangingPunct="1"/>
            <a:r>
              <a:rPr lang="en-US" altLang="en-US" dirty="0">
                <a:latin typeface="Calibri" charset="0"/>
              </a:rPr>
              <a:t>11/28/2011/ Photo Credit https://</a:t>
            </a:r>
            <a:r>
              <a:rPr lang="en-US" altLang="en-US" dirty="0" err="1">
                <a:latin typeface="Calibri" charset="0"/>
              </a:rPr>
              <a:t>www.flickr.com</a:t>
            </a:r>
            <a:r>
              <a:rPr lang="en-US" altLang="en-US" dirty="0">
                <a:latin typeface="Calibri" charset="0"/>
              </a:rPr>
              <a:t>/photos/</a:t>
            </a:r>
            <a:r>
              <a:rPr lang="en-US" altLang="en-US" dirty="0" err="1">
                <a:latin typeface="Calibri" charset="0"/>
              </a:rPr>
              <a:t>olga</a:t>
            </a:r>
            <a:r>
              <a:rPr lang="en-US" altLang="en-US" dirty="0">
                <a:latin typeface="Calibri" charset="0"/>
              </a:rPr>
              <a:t>-</a:t>
            </a:r>
            <a:r>
              <a:rPr lang="en-US" altLang="en-US" dirty="0" err="1">
                <a:latin typeface="Calibri" charset="0"/>
              </a:rPr>
              <a:t>lednichenko</a:t>
            </a:r>
            <a:r>
              <a:rPr lang="en-US" altLang="en-US" dirty="0">
                <a:latin typeface="Calibri" charset="0"/>
              </a:rPr>
              <a:t>-photos-albums-images/6417873637</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979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20800" y="2641600"/>
            <a:ext cx="8296275" cy="612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9794" name="Rectangle 2"/>
          <p:cNvSpPr>
            <a:spLocks noGrp="1" noChangeArrowheads="1"/>
          </p:cNvSpPr>
          <p:nvPr>
            <p:ph type="body" idx="1"/>
          </p:nvPr>
        </p:nvSpPr>
        <p:spPr>
          <a:xfrm>
            <a:off x="622300" y="482600"/>
            <a:ext cx="11747500" cy="3403600"/>
          </a:xfrm>
          <a:solidFill>
            <a:schemeClr val="bg1"/>
          </a:solidFill>
        </p:spPr>
        <p:txBody>
          <a:bodyPr rIns="457200"/>
          <a:lstStyle/>
          <a:p>
            <a:pPr marL="0" indent="0" eaLnBrk="1" hangingPunct="1">
              <a:buFont typeface="Calibri" charset="0"/>
              <a:buNone/>
            </a:pPr>
            <a:r>
              <a:rPr lang="en-US" altLang="en-US" sz="4800">
                <a:latin typeface="Calibri Bold" charset="0"/>
                <a:sym typeface="Calibri Bold" charset="0"/>
              </a:rPr>
              <a:t>Math Big Idea Example</a:t>
            </a:r>
            <a:endParaRPr lang="en-US" altLang="en-US" sz="4800">
              <a:latin typeface="Calibri Bold" charset="0"/>
              <a:ea typeface="ヒラギノ角ゴ ProN W6" charset="-128"/>
              <a:sym typeface="Calibri Bold" charset="0"/>
            </a:endParaRPr>
          </a:p>
          <a:p>
            <a:pPr marL="0" indent="0" eaLnBrk="1" hangingPunct="1">
              <a:buFont typeface="Calibri" charset="0"/>
              <a:buNone/>
            </a:pPr>
            <a:r>
              <a:rPr lang="en-US" altLang="en-US" sz="4800"/>
              <a:t>Various data representations are used to communicate answers to questions.</a:t>
            </a:r>
          </a:p>
          <a:p>
            <a:pPr marL="0" indent="0" eaLnBrk="1" hangingPunct="1">
              <a:buFont typeface="Calibri" charset="0"/>
              <a:buNone/>
            </a:pPr>
            <a:r>
              <a:rPr lang="en-US" altLang="en-US" sz="4800"/>
              <a:t> </a:t>
            </a:r>
          </a:p>
          <a:p>
            <a:pPr marL="0" indent="0" algn="ctr" eaLnBrk="1" hangingPunct="1">
              <a:buFont typeface="Calibri" charset="0"/>
              <a:buNone/>
            </a:pPr>
            <a:endParaRPr lang="en-US" altLang="en-US" sz="480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84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04800"/>
            <a:ext cx="13004800" cy="1051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1842" name="Rectangle 2"/>
          <p:cNvSpPr>
            <a:spLocks/>
          </p:cNvSpPr>
          <p:nvPr/>
        </p:nvSpPr>
        <p:spPr bwMode="auto">
          <a:xfrm>
            <a:off x="5461000" y="404813"/>
            <a:ext cx="6832600"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lvl1pPr marL="39688">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1pPr>
            <a:lvl2pPr marL="742950" indent="-28575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2pPr>
            <a:lvl3pPr marL="1143000" indent="-22860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3pPr>
            <a:lvl4pPr marL="1600200" indent="-22860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4pPr>
            <a:lvl5pPr marL="2057400" indent="-228600">
              <a:spcBef>
                <a:spcPts val="2400"/>
              </a:spcBef>
              <a:buClr>
                <a:srgbClr val="000000"/>
              </a:buClr>
              <a:buSzPct val="171000"/>
              <a:buFont typeface="Calibri" charset="0"/>
              <a:buChar char="•"/>
              <a:defRPr sz="34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Clr>
                <a:srgbClr val="000000"/>
              </a:buClr>
              <a:buSzPct val="171000"/>
              <a:buFont typeface="Calibri" charset="0"/>
              <a:buChar char="•"/>
              <a:defRPr sz="34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a:solidFill>
                  <a:schemeClr val="bg1"/>
                </a:solidFill>
                <a:ea typeface="ＭＳ Ｐゴシック" charset="-128"/>
              </a:rPr>
              <a:t>How did the </a:t>
            </a:r>
            <a:r>
              <a:rPr lang="en-US" altLang="en-US">
                <a:solidFill>
                  <a:schemeClr val="bg1"/>
                </a:solidFill>
                <a:latin typeface="Calibri Italic" charset="0"/>
                <a:ea typeface="ＭＳ Ｐゴシック" charset="-128"/>
                <a:sym typeface="Calibri Italic" charset="0"/>
              </a:rPr>
              <a:t>Big Ideas</a:t>
            </a:r>
            <a:r>
              <a:rPr lang="en-US" altLang="en-US">
                <a:solidFill>
                  <a:schemeClr val="bg1"/>
                </a:solidFill>
                <a:ea typeface="ＭＳ Ｐゴシック" charset="-128"/>
              </a:rPr>
              <a:t> article impact your understanding of the importance of a </a:t>
            </a:r>
            <a:r>
              <a:rPr lang="ja-JP" altLang="en-US">
                <a:solidFill>
                  <a:schemeClr val="bg1"/>
                </a:solidFill>
                <a:latin typeface="Arial" charset="0"/>
                <a:ea typeface="ＭＳ Ｐゴシック" charset="-128"/>
              </a:rPr>
              <a:t>‘</a:t>
            </a:r>
            <a:r>
              <a:rPr lang="en-US" altLang="ja-JP">
                <a:solidFill>
                  <a:schemeClr val="bg1"/>
                </a:solidFill>
                <a:ea typeface="ＭＳ Ｐゴシック" charset="-128"/>
              </a:rPr>
              <a:t>big idea</a:t>
            </a:r>
            <a:r>
              <a:rPr lang="ja-JP" altLang="en-US">
                <a:solidFill>
                  <a:schemeClr val="bg1"/>
                </a:solidFill>
                <a:latin typeface="Arial" charset="0"/>
                <a:ea typeface="ＭＳ Ｐゴシック" charset="-128"/>
              </a:rPr>
              <a:t>’</a:t>
            </a:r>
            <a:r>
              <a:rPr lang="en-US" altLang="ja-JP">
                <a:solidFill>
                  <a:schemeClr val="bg1"/>
                </a:solidFill>
                <a:ea typeface="ＭＳ Ｐゴシック" charset="-128"/>
              </a:rPr>
              <a:t> for student understanding?</a:t>
            </a:r>
          </a:p>
          <a:p>
            <a:pPr eaLnBrk="1" hangingPunct="1">
              <a:spcBef>
                <a:spcPct val="0"/>
              </a:spcBef>
              <a:buClrTx/>
              <a:buSzTx/>
              <a:buFontTx/>
              <a:buNone/>
            </a:pPr>
            <a:endParaRPr lang="en-US" altLang="en-US">
              <a:solidFill>
                <a:schemeClr val="bg1"/>
              </a:solidFill>
              <a:ea typeface="ＭＳ Ｐゴシック" charset="-128"/>
            </a:endParaRPr>
          </a:p>
        </p:txBody>
      </p:sp>
      <p:sp>
        <p:nvSpPr>
          <p:cNvPr id="291843" name="Rectangle 1"/>
          <p:cNvSpPr>
            <a:spLocks noChangeArrowheads="1"/>
          </p:cNvSpPr>
          <p:nvPr/>
        </p:nvSpPr>
        <p:spPr bwMode="auto">
          <a:xfrm>
            <a:off x="254000" y="4572000"/>
            <a:ext cx="4953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00000"/>
                </a:solidFill>
                <a:latin typeface="Gill Sans" charset="0"/>
                <a:ea typeface="ヒラギノ角ゴ ProN W3" charset="-128"/>
                <a:sym typeface="Gill Sans" charset="0"/>
              </a:defRPr>
            </a:lvl1pPr>
            <a:lvl2pPr marL="742950" indent="-285750">
              <a:defRPr sz="1200">
                <a:solidFill>
                  <a:srgbClr val="000000"/>
                </a:solidFill>
                <a:latin typeface="Gill Sans" charset="0"/>
                <a:ea typeface="ヒラギノ角ゴ ProN W3" charset="-128"/>
                <a:sym typeface="Gill Sans" charset="0"/>
              </a:defRPr>
            </a:lvl2pPr>
            <a:lvl3pPr marL="1143000" indent="-228600">
              <a:defRPr sz="1200">
                <a:solidFill>
                  <a:srgbClr val="000000"/>
                </a:solidFill>
                <a:latin typeface="Gill Sans" charset="0"/>
                <a:ea typeface="ヒラギノ角ゴ ProN W3" charset="-128"/>
                <a:sym typeface="Gill Sans" charset="0"/>
              </a:defRPr>
            </a:lvl3pPr>
            <a:lvl4pPr marL="1600200" indent="-228600">
              <a:defRPr sz="1200">
                <a:solidFill>
                  <a:srgbClr val="000000"/>
                </a:solidFill>
                <a:latin typeface="Gill Sans" charset="0"/>
                <a:ea typeface="ヒラギノ角ゴ ProN W3" charset="-128"/>
                <a:sym typeface="Gill Sans" charset="0"/>
              </a:defRPr>
            </a:lvl4pPr>
            <a:lvl5pPr marL="2057400" indent="-228600">
              <a:defRPr sz="1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1200">
                <a:solidFill>
                  <a:srgbClr val="000000"/>
                </a:solidFill>
                <a:latin typeface="Gill Sans" charset="0"/>
                <a:ea typeface="ヒラギノ角ゴ ProN W3" charset="-128"/>
                <a:sym typeface="Gill Sans" charset="0"/>
              </a:defRPr>
            </a:lvl9pPr>
          </a:lstStyle>
          <a:p>
            <a:pPr eaLnBrk="1" hangingPunct="1"/>
            <a:r>
              <a:rPr lang="en-US" altLang="en-US" sz="3600">
                <a:solidFill>
                  <a:schemeClr val="bg1"/>
                </a:solidFill>
                <a:latin typeface="Calibri" charset="0"/>
                <a:ea typeface="ＭＳ Ｐゴシック" charset="-128"/>
                <a:sym typeface="Calibri" charset="0"/>
              </a:rPr>
              <a:t>How can you organize your content in a way that allows students to build big ideas? </a:t>
            </a:r>
          </a:p>
        </p:txBody>
      </p:sp>
      <p:sp>
        <p:nvSpPr>
          <p:cNvPr id="7" name="TextBox 6"/>
          <p:cNvSpPr txBox="1"/>
          <p:nvPr/>
        </p:nvSpPr>
        <p:spPr>
          <a:xfrm>
            <a:off x="465987" y="8910935"/>
            <a:ext cx="5020413" cy="461665"/>
          </a:xfrm>
          <a:prstGeom prst="rect">
            <a:avLst/>
          </a:prstGeom>
          <a:noFill/>
        </p:spPr>
        <p:txBody>
          <a:bodyPr wrap="none">
            <a:spAutoFit/>
          </a:bodyPr>
          <a:lstStyle/>
          <a:p>
            <a:pPr eaLnBrk="1" hangingPunct="1">
              <a:defRPr/>
            </a:pPr>
            <a:r>
              <a:rPr lang="en-US" dirty="0">
                <a:solidFill>
                  <a:schemeClr val="bg1"/>
                </a:solidFill>
                <a:latin typeface="+mj-lt"/>
              </a:rPr>
              <a:t>Big Idea/ </a:t>
            </a:r>
            <a:r>
              <a:rPr lang="en-US" dirty="0">
                <a:solidFill>
                  <a:schemeClr val="bg1"/>
                </a:solidFill>
                <a:latin typeface="+mj-lt"/>
                <a:hlinkClick r:id="rId4"/>
              </a:rPr>
              <a:t>http://www.homewatersoftenerreviews.com/</a:t>
            </a:r>
            <a:r>
              <a:rPr lang="en-US" dirty="0">
                <a:solidFill>
                  <a:schemeClr val="bg1"/>
                </a:solidFill>
                <a:latin typeface="+mj-lt"/>
              </a:rPr>
              <a:t> 5/21/2015/ </a:t>
            </a:r>
          </a:p>
          <a:p>
            <a:pPr eaLnBrk="1" hangingPunct="1">
              <a:defRPr/>
            </a:pPr>
            <a:r>
              <a:rPr lang="en-US" dirty="0">
                <a:solidFill>
                  <a:schemeClr val="bg1"/>
                </a:solidFill>
                <a:latin typeface="+mj-lt"/>
              </a:rPr>
              <a:t>Photo Credit </a:t>
            </a:r>
            <a:r>
              <a:rPr lang="pl-PL" dirty="0" err="1">
                <a:solidFill>
                  <a:schemeClr val="bg1"/>
                </a:solidFill>
                <a:latin typeface="+mj-lt"/>
              </a:rPr>
              <a:t>https</a:t>
            </a:r>
            <a:r>
              <a:rPr lang="pl-PL" dirty="0">
                <a:solidFill>
                  <a:schemeClr val="bg1"/>
                </a:solidFill>
                <a:latin typeface="+mj-lt"/>
              </a:rPr>
              <a:t>://</a:t>
            </a:r>
            <a:r>
              <a:rPr lang="pl-PL" dirty="0" err="1">
                <a:solidFill>
                  <a:schemeClr val="bg1"/>
                </a:solidFill>
                <a:latin typeface="+mj-lt"/>
              </a:rPr>
              <a:t>www.flickr.com</a:t>
            </a:r>
            <a:r>
              <a:rPr lang="pl-PL" dirty="0">
                <a:solidFill>
                  <a:schemeClr val="bg1"/>
                </a:solidFill>
                <a:latin typeface="+mj-lt"/>
              </a:rPr>
              <a:t>/</a:t>
            </a:r>
            <a:r>
              <a:rPr lang="pl-PL" dirty="0" err="1">
                <a:solidFill>
                  <a:schemeClr val="bg1"/>
                </a:solidFill>
                <a:latin typeface="+mj-lt"/>
              </a:rPr>
              <a:t>photos</a:t>
            </a:r>
            <a:r>
              <a:rPr lang="pl-PL" dirty="0">
                <a:solidFill>
                  <a:schemeClr val="bg1"/>
                </a:solidFill>
                <a:latin typeface="+mj-lt"/>
              </a:rPr>
              <a:t>/132053576@N03/17331325173</a:t>
            </a:r>
            <a:endParaRPr lang="en-US" dirty="0">
              <a:solidFill>
                <a:schemeClr val="bg1"/>
              </a:solidFill>
              <a:latin typeface="+mj-lt"/>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Master #15">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Master #15">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Master #1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Default - Title and Content copy">
  <a:themeElements>
    <a:clrScheme name="">
      <a:dk1>
        <a:srgbClr val="000000"/>
      </a:dk1>
      <a:lt1>
        <a:srgbClr val="FFFFFF"/>
      </a:lt1>
      <a:dk2>
        <a:srgbClr val="000000"/>
      </a:dk2>
      <a:lt2>
        <a:srgbClr val="EEECE1"/>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Title and Content copy">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and Content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Title &amp; Bullets copy 4">
  <a:themeElements>
    <a:clrScheme name="Title &amp; Bullets copy 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4">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copy 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2_Office Theme">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11_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11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_Default - Title Only copy">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1_Default - Title Only copy">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1_Default - Title Only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_Default - Title Slide">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Title Slid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Default - Blank copy 2">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Blank copy 2">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Blank cop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2_Default - Title and Content">
  <a:themeElements>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and Content">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Title &amp; Bullets copy 1">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copy 1">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Default - Title and Content copy 3">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Title and Content copy 3">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and Content copy 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3_Title &amp; Bullets">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 Title, Text, and Content">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Title, Text, and Content">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Text,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_Title &amp; Subtitle">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Subtitle">
      <a:majorFont>
        <a:latin typeface="Calibri Bold"/>
        <a:ea typeface="ヒラギノ角ゴ ProN W6"/>
        <a:cs typeface="ヒラギノ角ゴ ProN W6"/>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3_Office Theme">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2_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2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1_Default - Title and Content copy">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Title and Content copy">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and Content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_Default - Title and Content copy 3">
  <a:themeElements>
    <a:clrScheme name="Default - Title and Content copy 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and Content copy 3">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and Content copy 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2_Title &amp; Subtitle">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4_Title &amp; Bullets">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1_Title &amp; Bullets">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1_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3_Default - Title and Content">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Title and Content">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Default - Title Only">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Title Only">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Onl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3_Default - Blank">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Blank">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Default - Title and Table">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Title and Tabl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and Tab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9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29_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29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1_Default - Title, Text, and Content">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1_Default - Title, Text, and Content">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1_Default - Title, Text,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Default - Blank copy">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Blank copy">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Blank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1_Default - Title and Content copy 1">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Title and Content copy 1">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and Content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4_Office Theme">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1_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1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Default - Title Only copy">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Title Only copy">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Only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Default - Title Slide copy">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Title Slide copy">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Slide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6.xml><?xml version="1.0" encoding="utf-8"?>
<a:theme xmlns:a="http://schemas.openxmlformats.org/drawingml/2006/main" name="Default - Content with Caption">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Content with Caption">
      <a:majorFont>
        <a:latin typeface="Calibri Bold"/>
        <a:ea typeface="ヒラギノ角ゴ ProN W6"/>
        <a:cs typeface="ヒラギノ角ゴ ProN W6"/>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Content with Cap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Title &amp; Bullets">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a:majorFont>
        <a:latin typeface="Arial Bold"/>
        <a:ea typeface="ヒラギノ角ゴ ProN W6"/>
        <a:cs typeface="ヒラギノ角ゴ ProN W6"/>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 Title and Content copy 6">
  <a:themeElements>
    <a:clrScheme name="">
      <a:dk1>
        <a:srgbClr val="000000"/>
      </a:dk1>
      <a:lt1>
        <a:srgbClr val="FFFFFF"/>
      </a:lt1>
      <a:dk2>
        <a:srgbClr val="000000"/>
      </a:dk2>
      <a:lt2>
        <a:srgbClr val="00000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Title and Content copy 6">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and Content copy 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Default - Blank copy 1">
  <a:themeElements>
    <a:clrScheme name="">
      <a:dk1>
        <a:srgbClr val="000000"/>
      </a:dk1>
      <a:lt1>
        <a:srgbClr val="FFFFFF"/>
      </a:lt1>
      <a:dk2>
        <a:srgbClr val="000000"/>
      </a:dk2>
      <a:lt2>
        <a:srgbClr val="243F6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Blank copy 1">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Blank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Office Theme">
  <a:themeElements>
    <a:clrScheme name="">
      <a:dk1>
        <a:srgbClr val="000000"/>
      </a:dk1>
      <a:lt1>
        <a:srgbClr val="FFFFFF"/>
      </a:lt1>
      <a:dk2>
        <a:srgbClr val="000000"/>
      </a:dk2>
      <a:lt2>
        <a:srgbClr val="EEECE1"/>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Default - Title and Content">
  <a:themeElements>
    <a:clrScheme name="">
      <a:dk1>
        <a:srgbClr val="000000"/>
      </a:dk1>
      <a:lt1>
        <a:srgbClr val="FFFFFF"/>
      </a:lt1>
      <a:dk2>
        <a:srgbClr val="000000"/>
      </a:dk2>
      <a:lt2>
        <a:srgbClr val="808080"/>
      </a:lt2>
      <a:accent1>
        <a:srgbClr val="F6FFC7"/>
      </a:accent1>
      <a:accent2>
        <a:srgbClr val="333399"/>
      </a:accent2>
      <a:accent3>
        <a:srgbClr val="FFFFFF"/>
      </a:accent3>
      <a:accent4>
        <a:srgbClr val="000000"/>
      </a:accent4>
      <a:accent5>
        <a:srgbClr val="FAFFE0"/>
      </a:accent5>
      <a:accent6>
        <a:srgbClr val="2D2D8A"/>
      </a:accent6>
      <a:hlink>
        <a:srgbClr val="009999"/>
      </a:hlink>
      <a:folHlink>
        <a:srgbClr val="99CC00"/>
      </a:folHlink>
    </a:clrScheme>
    <a:fontScheme name="Default - Title and Content">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2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1_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1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104</TotalTime>
  <Pages>0</Pages>
  <Words>4335</Words>
  <Characters>0</Characters>
  <Application>Microsoft Macintosh PowerPoint</Application>
  <PresentationFormat>Custom</PresentationFormat>
  <Lines>0</Lines>
  <Paragraphs>382</Paragraphs>
  <Slides>37</Slides>
  <Notes>37</Notes>
  <HiddenSlides>0</HiddenSlides>
  <MMClips>0</MMClips>
  <ScaleCrop>false</ScaleCrop>
  <HeadingPairs>
    <vt:vector size="6" baseType="variant">
      <vt:variant>
        <vt:lpstr>Fonts Used</vt:lpstr>
      </vt:variant>
      <vt:variant>
        <vt:i4>17</vt:i4>
      </vt:variant>
      <vt:variant>
        <vt:lpstr>Theme</vt:lpstr>
      </vt:variant>
      <vt:variant>
        <vt:i4>36</vt:i4>
      </vt:variant>
      <vt:variant>
        <vt:lpstr>Slide Titles</vt:lpstr>
      </vt:variant>
      <vt:variant>
        <vt:i4>37</vt:i4>
      </vt:variant>
    </vt:vector>
  </HeadingPairs>
  <TitlesOfParts>
    <vt:vector size="90" baseType="lpstr">
      <vt:lpstr>Arial Bold</vt:lpstr>
      <vt:lpstr>Calibri Bold</vt:lpstr>
      <vt:lpstr>Helvetica</vt:lpstr>
      <vt:lpstr>ＭＳ Ｐゴシック</vt:lpstr>
      <vt:lpstr>Times New Roman</vt:lpstr>
      <vt:lpstr>Times New Roman Bold</vt:lpstr>
      <vt:lpstr>Verdana</vt:lpstr>
      <vt:lpstr>Verdana Bold Italic</vt:lpstr>
      <vt:lpstr>Wingdings 2</vt:lpstr>
      <vt:lpstr>ヒラギノ角ゴ ProN W3</vt:lpstr>
      <vt:lpstr>ヒラギノ角ゴ ProN W6</vt:lpstr>
      <vt:lpstr>Arial</vt:lpstr>
      <vt:lpstr>Calibri</vt:lpstr>
      <vt:lpstr>Calibri Bold Italic</vt:lpstr>
      <vt:lpstr>Calibri Italic</vt:lpstr>
      <vt:lpstr>Gill Sans</vt:lpstr>
      <vt:lpstr>Lucida Grande</vt:lpstr>
      <vt:lpstr>Master #15</vt:lpstr>
      <vt:lpstr>Default - Title, Text, and Content</vt:lpstr>
      <vt:lpstr>29_Office Theme</vt:lpstr>
      <vt:lpstr>1_Title &amp; Bullets</vt:lpstr>
      <vt:lpstr>Default - Title and Content copy 6</vt:lpstr>
      <vt:lpstr>Default - Blank copy 1</vt:lpstr>
      <vt:lpstr>1_Office Theme</vt:lpstr>
      <vt:lpstr>1_Default - Title and Content</vt:lpstr>
      <vt:lpstr>2_Office Theme</vt:lpstr>
      <vt:lpstr>Default - Title and Content copy</vt:lpstr>
      <vt:lpstr>Title &amp; Bullets copy 4</vt:lpstr>
      <vt:lpstr>12_Office Theme</vt:lpstr>
      <vt:lpstr>1_Default - Title Only copy</vt:lpstr>
      <vt:lpstr>1_Default - Title Slide</vt:lpstr>
      <vt:lpstr>Default - Blank copy 2</vt:lpstr>
      <vt:lpstr>2_Default - Title and Content</vt:lpstr>
      <vt:lpstr>Title &amp; Bullets copy 1</vt:lpstr>
      <vt:lpstr>Default - Title and Content copy 3</vt:lpstr>
      <vt:lpstr>3_Title &amp; Bullets</vt:lpstr>
      <vt:lpstr>1_Title &amp; Subtitle</vt:lpstr>
      <vt:lpstr>3_Office Theme</vt:lpstr>
      <vt:lpstr>1_Default - Title and Content copy</vt:lpstr>
      <vt:lpstr>1_Default - Title and Content copy 3</vt:lpstr>
      <vt:lpstr>2_Title &amp; Subtitle</vt:lpstr>
      <vt:lpstr>4_Title &amp; Bullets</vt:lpstr>
      <vt:lpstr>3_Default - Title and Content</vt:lpstr>
      <vt:lpstr>Default - Title Only</vt:lpstr>
      <vt:lpstr>3_Default - Blank</vt:lpstr>
      <vt:lpstr>Default - Title and Table</vt:lpstr>
      <vt:lpstr>1_Default - Title, Text, and Content</vt:lpstr>
      <vt:lpstr>Default - Blank copy</vt:lpstr>
      <vt:lpstr>1_Default - Title and Content copy 1</vt:lpstr>
      <vt:lpstr>4_Office Theme</vt:lpstr>
      <vt:lpstr>Default - Title Only copy</vt:lpstr>
      <vt:lpstr>Default - Title Slide copy</vt:lpstr>
      <vt:lpstr>Default - Content with Caption</vt:lpstr>
      <vt:lpstr>PowerPoint Presentation</vt:lpstr>
      <vt:lpstr>Capturing your thinking…</vt:lpstr>
      <vt:lpstr>PowerPoint Presentation</vt:lpstr>
      <vt:lpstr>PowerPoint Presentation</vt:lpstr>
      <vt:lpstr>Science Big Ideas</vt:lpstr>
      <vt:lpstr>Science Big Idea Example</vt:lpstr>
      <vt:lpstr>PowerPoint Presentation</vt:lpstr>
      <vt:lpstr>PowerPoint Presentation</vt:lpstr>
      <vt:lpstr>PowerPoint Presentation</vt:lpstr>
      <vt:lpstr>PowerPoint Presentation</vt:lpstr>
      <vt:lpstr>PowerPoint Presentation</vt:lpstr>
      <vt:lpstr>PowerPoint Presentation</vt:lpstr>
      <vt:lpstr>As a learner...</vt:lpstr>
      <vt:lpstr>PowerPoint Presentation</vt:lpstr>
      <vt:lpstr> “Grain Size”</vt:lpstr>
      <vt:lpstr>PowerPoint Presentation</vt:lpstr>
      <vt:lpstr>Step 1: Identify the big idea, from the standards, in your curriculum.</vt:lpstr>
      <vt:lpstr>PowerPoint Presentation</vt:lpstr>
      <vt:lpstr>Step 2: Identify all necessary building blocks (concepts, knowledge and skills)</vt:lpstr>
      <vt:lpstr>PowerPoint Presentation</vt:lpstr>
      <vt:lpstr>PowerPoint Presentation</vt:lpstr>
      <vt:lpstr>PowerPoint Presentation</vt:lpstr>
      <vt:lpstr>PowerPoint Presentation</vt:lpstr>
      <vt:lpstr>Step 3: Determine how to measure the building block</vt:lpstr>
      <vt:lpstr>Key Idea!</vt:lpstr>
      <vt:lpstr>Why assess the building blocks? Why not only assess the big idea?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Microsoft Office User</dc:creator>
  <cp:keywords/>
  <dc:description/>
  <cp:lastModifiedBy>Microsoft Office User</cp:lastModifiedBy>
  <cp:revision>21</cp:revision>
  <dcterms:created xsi:type="dcterms:W3CDTF">2016-01-09T04:41:55Z</dcterms:created>
  <dcterms:modified xsi:type="dcterms:W3CDTF">2016-01-19T00:24:42Z</dcterms:modified>
</cp:coreProperties>
</file>